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40639" marR="40639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1pPr>
    <a:lvl2pPr marL="40639" marR="40639" indent="3429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2pPr>
    <a:lvl3pPr marL="40639" marR="40639" indent="685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3pPr>
    <a:lvl4pPr marL="40639" marR="40639" indent="10287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4pPr>
    <a:lvl5pPr marL="40639" marR="40639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5pPr>
    <a:lvl6pPr marL="40639" marR="40639" indent="17145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6pPr>
    <a:lvl7pPr marL="40639" marR="40639" indent="2057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7pPr>
    <a:lvl8pPr marL="40639" marR="40639" indent="24003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8pPr>
    <a:lvl9pPr marL="40639" marR="40639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9" name="Shape 16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/Relationships>
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/Relationships>
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 wrap="square" lIns="45719" tIns="45719" rIns="45719" bIns="45719"/>
          <a:lstStyle>
            <a:lvl1pPr algn="r" defTabSz="914400">
              <a:defRPr>
                <a:uFillTx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/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 wrap="square" lIns="45719" tIns="45719" rIns="45719" bIns="45719"/>
          <a:lstStyle>
            <a:lvl1pPr algn="r" defTabSz="914400">
              <a:defRPr>
                <a:uFillTx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 wrap="square" lIns="45719" tIns="45719" rIns="45719" bIns="45719"/>
          <a:lstStyle>
            <a:lvl1pPr algn="r" defTabSz="914400">
              <a:defRPr>
                <a:uFillTx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98" name="Shape 98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45719" tIns="45719" rIns="45719" bIns="45719"/>
          <a:lstStyle>
            <a:lvl1pPr marL="0" marR="0">
              <a:defRPr>
                <a:solidFill>
                  <a:srgbClr val="000000"/>
                </a:solidFill>
                <a:uFillTx/>
              </a:defRPr>
            </a:lvl1pPr>
          </a:lstStyle>
          <a:p>
            <a:pPr/>
            <a: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/>
          <p:nvPr>
            <p:ph type="title"/>
          </p:nvPr>
        </p:nvSpPr>
        <p:spPr>
          <a:xfrm>
            <a:off x="457200" y="92074"/>
            <a:ext cx="8229600" cy="150812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0" marR="40639" indent="40639"/>
          </a:lstStyle>
          <a:p>
            <a:pPr/>
            <a:r>
              <a:t>Title Text</a:t>
            </a:r>
          </a:p>
        </p:txBody>
      </p:sp>
      <p:sp>
        <p:nvSpPr>
          <p:cNvPr id="106" name="Shape 10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R="40639"/>
            <a:lvl2pPr marL="936752" marR="40639" indent="-438911">
              <a:spcBef>
                <a:spcPts val="700"/>
              </a:spcBef>
              <a:buChar char="•"/>
              <a:defRPr sz="3200"/>
            </a:lvl2pPr>
            <a:lvl3pPr marL="1259838" marR="40639" indent="-304800">
              <a:spcBef>
                <a:spcPts val="700"/>
              </a:spcBef>
              <a:defRPr sz="3200"/>
            </a:lvl3pPr>
            <a:lvl4pPr marL="1777999" marR="40639" indent="-365760">
              <a:spcBef>
                <a:spcPts val="700"/>
              </a:spcBef>
              <a:buChar char="•"/>
              <a:defRPr sz="3200"/>
            </a:lvl4pPr>
            <a:lvl5pPr marL="2235199" marR="40639" indent="-365760">
              <a:spcBef>
                <a:spcPts val="700"/>
              </a:spcBef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7" name="Shape 107"/>
          <p:cNvSpPr/>
          <p:nvPr>
            <p:ph type="sldNum" sz="quarter" idx="2"/>
          </p:nvPr>
        </p:nvSpPr>
        <p:spPr>
          <a:xfrm>
            <a:off x="7463966" y="6245225"/>
            <a:ext cx="312068" cy="298984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/>
          <p:nvPr>
            <p:ph type="title"/>
          </p:nvPr>
        </p:nvSpPr>
        <p:spPr>
          <a:xfrm>
            <a:off x="457200" y="92074"/>
            <a:ext cx="8229600" cy="150812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0" marR="40639" indent="40639">
              <a:defRPr>
                <a:uFill>
                  <a:solidFill>
                    <a:srgbClr val="000000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5" name="Shape 11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419012" marR="40639" indent="-378372">
              <a:defRPr>
                <a:uFill>
                  <a:solidFill>
                    <a:srgbClr val="000000"/>
                  </a:solidFill>
                </a:uFill>
              </a:defRPr>
            </a:lvl1pPr>
            <a:lvl2pPr marL="936752" marR="40639" indent="-438911">
              <a:spcBef>
                <a:spcPts val="700"/>
              </a:spcBef>
              <a:buChar char="•"/>
              <a:defRPr sz="3200">
                <a:uFill>
                  <a:solidFill>
                    <a:srgbClr val="000000"/>
                  </a:solidFill>
                </a:uFill>
              </a:defRPr>
            </a:lvl2pPr>
            <a:lvl3pPr marL="1259838" marR="40639" indent="-304800">
              <a:spcBef>
                <a:spcPts val="700"/>
              </a:spcBef>
              <a:defRPr sz="3200">
                <a:uFill>
                  <a:solidFill>
                    <a:srgbClr val="000000"/>
                  </a:solidFill>
                </a:uFill>
              </a:defRPr>
            </a:lvl3pPr>
            <a:lvl4pPr marL="1777999" marR="40639" indent="-365760">
              <a:spcBef>
                <a:spcPts val="700"/>
              </a:spcBef>
              <a:buChar char="•"/>
              <a:defRPr sz="3200">
                <a:uFill>
                  <a:solidFill>
                    <a:srgbClr val="000000"/>
                  </a:solidFill>
                </a:uFill>
              </a:defRPr>
            </a:lvl4pPr>
            <a:lvl5pPr marL="2235199" marR="40639" indent="-365760">
              <a:spcBef>
                <a:spcPts val="700"/>
              </a:spcBef>
              <a:defRPr sz="3200">
                <a:uFill>
                  <a:solidFill>
                    <a:srgbClr val="000000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6" name="Shape 116"/>
          <p:cNvSpPr/>
          <p:nvPr>
            <p:ph type="sldNum" sz="quarter" idx="2"/>
          </p:nvPr>
        </p:nvSpPr>
        <p:spPr>
          <a:xfrm>
            <a:off x="7463966" y="6245225"/>
            <a:ext cx="312068" cy="298984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Slid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image2.png"/>
          <p:cNvPicPr>
            <a:picLocks noChangeAspect="1"/>
          </p:cNvPicPr>
          <p:nvPr/>
        </p:nvPicPr>
        <p:blipFill>
          <a:blip r:embed="rId3">
            <a:extLst/>
          </a:blip>
          <a:srcRect l="3613" t="0" r="0" b="0"/>
          <a:stretch>
            <a:fillRect/>
          </a:stretch>
        </p:blipFill>
        <p:spPr>
          <a:xfrm>
            <a:off x="0" y="2859513"/>
            <a:ext cx="3027760" cy="31412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image3.png"/>
          <p:cNvPicPr>
            <a:picLocks noChangeAspect="1"/>
          </p:cNvPicPr>
          <p:nvPr/>
        </p:nvPicPr>
        <p:blipFill>
          <a:blip r:embed="rId4">
            <a:extLst/>
          </a:blip>
          <a:srcRect l="35640" t="0" r="0" b="0"/>
          <a:stretch>
            <a:fillRect/>
          </a:stretch>
        </p:blipFill>
        <p:spPr>
          <a:xfrm>
            <a:off x="-1" y="3026510"/>
            <a:ext cx="1141810" cy="1774090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Shape 125"/>
          <p:cNvSpPr/>
          <p:nvPr/>
        </p:nvSpPr>
        <p:spPr>
          <a:xfrm>
            <a:off x="6456758" y="2114550"/>
            <a:ext cx="2114551" cy="2114550"/>
          </a:xfrm>
          <a:prstGeom prst="ellipse">
            <a:avLst/>
          </a:prstGeom>
          <a:gradFill>
            <a:gsLst>
              <a:gs pos="0">
                <a:srgbClr val="50B9C1">
                  <a:alpha val="7000"/>
                </a:srgbClr>
              </a:gs>
              <a:gs pos="36000">
                <a:srgbClr val="50B9C1">
                  <a:alpha val="6000"/>
                </a:srgbClr>
              </a:gs>
              <a:gs pos="69000">
                <a:srgbClr val="50B9C1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34289" tIns="34289" rIns="34289" bIns="34289"/>
          <a:lstStyle/>
          <a:p>
            <a:pPr marL="0" marR="0" defTabSz="457200">
              <a:defRPr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pPr>
          </a:p>
        </p:txBody>
      </p:sp>
      <p:pic>
        <p:nvPicPr>
          <p:cNvPr id="126" name="image4.png"/>
          <p:cNvPicPr>
            <a:picLocks noChangeAspect="1"/>
          </p:cNvPicPr>
          <p:nvPr/>
        </p:nvPicPr>
        <p:blipFill>
          <a:blip r:embed="rId5">
            <a:extLst/>
          </a:blip>
          <a:srcRect l="0" t="28812" r="0" b="0"/>
          <a:stretch>
            <a:fillRect/>
          </a:stretch>
        </p:blipFill>
        <p:spPr>
          <a:xfrm>
            <a:off x="5999558" y="857249"/>
            <a:ext cx="1202541" cy="8560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image5.png"/>
          <p:cNvPicPr>
            <a:picLocks noChangeAspect="1"/>
          </p:cNvPicPr>
          <p:nvPr/>
        </p:nvPicPr>
        <p:blipFill>
          <a:blip r:embed="rId6">
            <a:extLst/>
          </a:blip>
          <a:srcRect l="0" t="0" r="0" b="23320"/>
          <a:stretch>
            <a:fillRect/>
          </a:stretch>
        </p:blipFill>
        <p:spPr>
          <a:xfrm>
            <a:off x="6454408" y="5429250"/>
            <a:ext cx="745301" cy="571500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Shape 128"/>
          <p:cNvSpPr/>
          <p:nvPr/>
        </p:nvSpPr>
        <p:spPr>
          <a:xfrm>
            <a:off x="7828358" y="857250"/>
            <a:ext cx="514351" cy="857250"/>
          </a:xfrm>
          <a:prstGeom prst="rect">
            <a:avLst/>
          </a:prstGeom>
          <a:solidFill>
            <a:srgbClr val="B01513"/>
          </a:solidFill>
          <a:ln w="12700">
            <a:miter lim="400000"/>
          </a:ln>
          <a:effectLst>
            <a:outerShdw sx="100000" sy="100000" kx="0" ky="0" algn="b" rotWithShape="0" blurRad="25400" dist="12700" dir="5400000">
              <a:srgbClr val="000000">
                <a:alpha val="45000"/>
              </a:srgbClr>
            </a:outerShdw>
          </a:effectLst>
        </p:spPr>
        <p:txBody>
          <a:bodyPr lIns="34289" tIns="34289" rIns="34289" bIns="34289"/>
          <a:lstStyle/>
          <a:p>
            <a:pPr marL="0" marR="0" defTabSz="457200">
              <a:defRPr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pPr>
          </a:p>
        </p:txBody>
      </p:sp>
      <p:sp>
        <p:nvSpPr>
          <p:cNvPr id="129" name="Shape 129"/>
          <p:cNvSpPr/>
          <p:nvPr>
            <p:ph type="title"/>
          </p:nvPr>
        </p:nvSpPr>
        <p:spPr>
          <a:xfrm>
            <a:off x="866216" y="1943100"/>
            <a:ext cx="6619245" cy="2497186"/>
          </a:xfrm>
          <a:prstGeom prst="rect">
            <a:avLst/>
          </a:prstGeom>
        </p:spPr>
        <p:txBody>
          <a:bodyPr lIns="34289" tIns="34289" rIns="34289" bIns="34289" anchor="b">
            <a:normAutofit fontScale="100000" lnSpcReduction="0"/>
          </a:bodyPr>
          <a:lstStyle>
            <a:lvl1pPr marL="0" marR="0" algn="l" defTabSz="457200">
              <a:defRPr sz="7200">
                <a:solidFill>
                  <a:srgbClr val="EBEBEB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0" name="Shape 130"/>
          <p:cNvSpPr/>
          <p:nvPr>
            <p:ph type="body" sz="quarter" idx="1"/>
          </p:nvPr>
        </p:nvSpPr>
        <p:spPr>
          <a:xfrm>
            <a:off x="866216" y="4440285"/>
            <a:ext cx="6619245" cy="646066"/>
          </a:xfrm>
          <a:prstGeom prst="rect">
            <a:avLst/>
          </a:prstGeom>
        </p:spPr>
        <p:txBody>
          <a:bodyPr lIns="34289" tIns="34289" rIns="34289" bIns="34289">
            <a:normAutofit fontScale="100000" lnSpcReduction="0"/>
          </a:bodyPr>
          <a:lstStyle>
            <a:lvl1pPr marL="0" marR="0" indent="0" defTabSz="457200">
              <a:spcBef>
                <a:spcPts val="1000"/>
              </a:spcBef>
              <a:buSzTx/>
              <a:buNone/>
              <a:defRPr cap="all" sz="2000">
                <a:solidFill>
                  <a:srgbClr val="8AD0D6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indent="457200" defTabSz="457200">
              <a:spcBef>
                <a:spcPts val="1000"/>
              </a:spcBef>
              <a:buSzTx/>
              <a:buNone/>
              <a:defRPr cap="all" sz="2000">
                <a:solidFill>
                  <a:srgbClr val="8AD0D6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indent="914400" defTabSz="457200">
              <a:spcBef>
                <a:spcPts val="1000"/>
              </a:spcBef>
              <a:buSzTx/>
              <a:buNone/>
              <a:defRPr cap="all" sz="2000">
                <a:solidFill>
                  <a:srgbClr val="8AD0D6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indent="1371600" defTabSz="457200">
              <a:spcBef>
                <a:spcPts val="1000"/>
              </a:spcBef>
              <a:buSzTx/>
              <a:buNone/>
              <a:defRPr cap="all">
                <a:solidFill>
                  <a:srgbClr val="8AD0D6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indent="1828800" defTabSz="457200">
              <a:spcBef>
                <a:spcPts val="1000"/>
              </a:spcBef>
              <a:buSzTx/>
              <a:buNone/>
              <a:defRPr cap="all">
                <a:solidFill>
                  <a:srgbClr val="8AD0D6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1" name="Shape 131"/>
          <p:cNvSpPr/>
          <p:nvPr>
            <p:ph type="sldNum" sz="quarter" idx="2"/>
          </p:nvPr>
        </p:nvSpPr>
        <p:spPr>
          <a:xfrm>
            <a:off x="7841016" y="1154431"/>
            <a:ext cx="475427" cy="500381"/>
          </a:xfrm>
          <a:prstGeom prst="rect">
            <a:avLst/>
          </a:prstGeom>
        </p:spPr>
        <p:txBody>
          <a:bodyPr lIns="34289" tIns="34289" rIns="34289" bIns="34289" anchor="b"/>
          <a:lstStyle>
            <a:lvl1pPr defTabSz="457200">
              <a:defRPr sz="280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Conten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image2.png"/>
          <p:cNvPicPr>
            <a:picLocks noChangeAspect="1"/>
          </p:cNvPicPr>
          <p:nvPr/>
        </p:nvPicPr>
        <p:blipFill>
          <a:blip r:embed="rId3">
            <a:extLst/>
          </a:blip>
          <a:srcRect l="3613" t="0" r="0" b="0"/>
          <a:stretch>
            <a:fillRect/>
          </a:stretch>
        </p:blipFill>
        <p:spPr>
          <a:xfrm>
            <a:off x="0" y="2859513"/>
            <a:ext cx="3027760" cy="31412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image3.png"/>
          <p:cNvPicPr>
            <a:picLocks noChangeAspect="1"/>
          </p:cNvPicPr>
          <p:nvPr/>
        </p:nvPicPr>
        <p:blipFill>
          <a:blip r:embed="rId4">
            <a:extLst/>
          </a:blip>
          <a:srcRect l="35640" t="0" r="0" b="0"/>
          <a:stretch>
            <a:fillRect/>
          </a:stretch>
        </p:blipFill>
        <p:spPr>
          <a:xfrm>
            <a:off x="-1" y="3026510"/>
            <a:ext cx="1141810" cy="1774090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Shape 140"/>
          <p:cNvSpPr/>
          <p:nvPr/>
        </p:nvSpPr>
        <p:spPr>
          <a:xfrm>
            <a:off x="6456758" y="2114550"/>
            <a:ext cx="2114551" cy="2114550"/>
          </a:xfrm>
          <a:prstGeom prst="ellipse">
            <a:avLst/>
          </a:prstGeom>
          <a:gradFill>
            <a:gsLst>
              <a:gs pos="0">
                <a:srgbClr val="50B9C1">
                  <a:alpha val="7000"/>
                </a:srgbClr>
              </a:gs>
              <a:gs pos="36000">
                <a:srgbClr val="50B9C1">
                  <a:alpha val="6000"/>
                </a:srgbClr>
              </a:gs>
              <a:gs pos="69000">
                <a:srgbClr val="50B9C1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34289" tIns="34289" rIns="34289" bIns="34289"/>
          <a:lstStyle/>
          <a:p>
            <a:pPr marL="0" marR="0" defTabSz="457200">
              <a:defRPr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pPr>
          </a:p>
        </p:txBody>
      </p:sp>
      <p:pic>
        <p:nvPicPr>
          <p:cNvPr id="141" name="image4.png"/>
          <p:cNvPicPr>
            <a:picLocks noChangeAspect="1"/>
          </p:cNvPicPr>
          <p:nvPr/>
        </p:nvPicPr>
        <p:blipFill>
          <a:blip r:embed="rId5">
            <a:extLst/>
          </a:blip>
          <a:srcRect l="0" t="28812" r="0" b="0"/>
          <a:stretch>
            <a:fillRect/>
          </a:stretch>
        </p:blipFill>
        <p:spPr>
          <a:xfrm>
            <a:off x="5999558" y="857249"/>
            <a:ext cx="1202541" cy="8560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image5.png"/>
          <p:cNvPicPr>
            <a:picLocks noChangeAspect="1"/>
          </p:cNvPicPr>
          <p:nvPr/>
        </p:nvPicPr>
        <p:blipFill>
          <a:blip r:embed="rId6">
            <a:extLst/>
          </a:blip>
          <a:srcRect l="0" t="0" r="0" b="23320"/>
          <a:stretch>
            <a:fillRect/>
          </a:stretch>
        </p:blipFill>
        <p:spPr>
          <a:xfrm>
            <a:off x="6454408" y="5429250"/>
            <a:ext cx="745301" cy="571500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Shape 143"/>
          <p:cNvSpPr/>
          <p:nvPr/>
        </p:nvSpPr>
        <p:spPr>
          <a:xfrm>
            <a:off x="7828358" y="857250"/>
            <a:ext cx="514351" cy="857250"/>
          </a:xfrm>
          <a:prstGeom prst="rect">
            <a:avLst/>
          </a:prstGeom>
          <a:solidFill>
            <a:srgbClr val="B01513"/>
          </a:solidFill>
          <a:ln w="12700">
            <a:miter lim="400000"/>
          </a:ln>
          <a:effectLst>
            <a:outerShdw sx="100000" sy="100000" kx="0" ky="0" algn="b" rotWithShape="0" blurRad="25400" dist="12700" dir="5400000">
              <a:srgbClr val="000000">
                <a:alpha val="45000"/>
              </a:srgbClr>
            </a:outerShdw>
          </a:effectLst>
        </p:spPr>
        <p:txBody>
          <a:bodyPr lIns="34289" tIns="34289" rIns="34289" bIns="34289"/>
          <a:lstStyle/>
          <a:p>
            <a:pPr marL="0" marR="0" defTabSz="457200">
              <a:defRPr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pPr>
          </a:p>
        </p:txBody>
      </p:sp>
      <p:sp>
        <p:nvSpPr>
          <p:cNvPr id="144" name="Shape 144"/>
          <p:cNvSpPr/>
          <p:nvPr>
            <p:ph type="title"/>
          </p:nvPr>
        </p:nvSpPr>
        <p:spPr>
          <a:xfrm>
            <a:off x="484583" y="1196788"/>
            <a:ext cx="7053543" cy="1050398"/>
          </a:xfrm>
          <a:prstGeom prst="rect">
            <a:avLst/>
          </a:prstGeom>
        </p:spPr>
        <p:txBody>
          <a:bodyPr lIns="34289" tIns="34289" rIns="34289" bIns="34289" anchor="t">
            <a:normAutofit fontScale="100000" lnSpcReduction="0"/>
          </a:bodyPr>
          <a:lstStyle>
            <a:lvl1pPr marL="0" marR="0" algn="l" defTabSz="457200">
              <a:defRPr sz="4200">
                <a:solidFill>
                  <a:srgbClr val="EBEBEB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5" name="Shape 145"/>
          <p:cNvSpPr/>
          <p:nvPr>
            <p:ph type="body" sz="half" idx="1"/>
          </p:nvPr>
        </p:nvSpPr>
        <p:spPr>
          <a:xfrm>
            <a:off x="827483" y="2396938"/>
            <a:ext cx="6709907" cy="3146612"/>
          </a:xfrm>
          <a:prstGeom prst="rect">
            <a:avLst/>
          </a:prstGeom>
        </p:spPr>
        <p:txBody>
          <a:bodyPr lIns="34289" tIns="34289" rIns="34289" bIns="34289">
            <a:normAutofit fontScale="100000" lnSpcReduction="0"/>
          </a:bodyPr>
          <a:lstStyle>
            <a:lvl1pPr marL="342900" marR="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/>
              <a:buChar char=""/>
              <a:defRPr sz="2800"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790575" marR="0" indent="-333375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/>
              <a:buChar char=""/>
              <a:defRPr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234439" marR="0" indent="-320039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/>
              <a:buChar char=""/>
              <a:defRPr sz="2800"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727200" marR="0" indent="-355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/>
              <a:buChar char=""/>
              <a:defRPr sz="2800"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184400" marR="0" indent="-355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/>
              <a:buChar char=""/>
              <a:defRPr sz="2800"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6" name="Shape 146"/>
          <p:cNvSpPr/>
          <p:nvPr>
            <p:ph type="sldNum" sz="quarter" idx="2"/>
          </p:nvPr>
        </p:nvSpPr>
        <p:spPr>
          <a:xfrm>
            <a:off x="7841016" y="1154431"/>
            <a:ext cx="475427" cy="500381"/>
          </a:xfrm>
          <a:prstGeom prst="rect">
            <a:avLst/>
          </a:prstGeom>
        </p:spPr>
        <p:txBody>
          <a:bodyPr lIns="34289" tIns="34289" rIns="34289" bIns="34289" anchor="b"/>
          <a:lstStyle>
            <a:lvl1pPr defTabSz="457200">
              <a:defRPr sz="280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mparison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image2.png"/>
          <p:cNvPicPr>
            <a:picLocks noChangeAspect="1"/>
          </p:cNvPicPr>
          <p:nvPr/>
        </p:nvPicPr>
        <p:blipFill>
          <a:blip r:embed="rId3">
            <a:extLst/>
          </a:blip>
          <a:srcRect l="3613" t="0" r="0" b="0"/>
          <a:stretch>
            <a:fillRect/>
          </a:stretch>
        </p:blipFill>
        <p:spPr>
          <a:xfrm>
            <a:off x="0" y="2859513"/>
            <a:ext cx="3027760" cy="31412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image3.png"/>
          <p:cNvPicPr>
            <a:picLocks noChangeAspect="1"/>
          </p:cNvPicPr>
          <p:nvPr/>
        </p:nvPicPr>
        <p:blipFill>
          <a:blip r:embed="rId4">
            <a:extLst/>
          </a:blip>
          <a:srcRect l="35640" t="0" r="0" b="0"/>
          <a:stretch>
            <a:fillRect/>
          </a:stretch>
        </p:blipFill>
        <p:spPr>
          <a:xfrm>
            <a:off x="-1" y="3026510"/>
            <a:ext cx="1141810" cy="1774090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Shape 155"/>
          <p:cNvSpPr/>
          <p:nvPr/>
        </p:nvSpPr>
        <p:spPr>
          <a:xfrm>
            <a:off x="6456758" y="2114550"/>
            <a:ext cx="2114551" cy="2114550"/>
          </a:xfrm>
          <a:prstGeom prst="ellipse">
            <a:avLst/>
          </a:prstGeom>
          <a:gradFill>
            <a:gsLst>
              <a:gs pos="0">
                <a:srgbClr val="50B9C1">
                  <a:alpha val="7000"/>
                </a:srgbClr>
              </a:gs>
              <a:gs pos="36000">
                <a:srgbClr val="50B9C1">
                  <a:alpha val="6000"/>
                </a:srgbClr>
              </a:gs>
              <a:gs pos="69000">
                <a:srgbClr val="50B9C1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34289" tIns="34289" rIns="34289" bIns="34289"/>
          <a:lstStyle/>
          <a:p>
            <a:pPr marL="0" marR="0" defTabSz="457200">
              <a:defRPr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pPr>
          </a:p>
        </p:txBody>
      </p:sp>
      <p:pic>
        <p:nvPicPr>
          <p:cNvPr id="156" name="image4.png"/>
          <p:cNvPicPr>
            <a:picLocks noChangeAspect="1"/>
          </p:cNvPicPr>
          <p:nvPr/>
        </p:nvPicPr>
        <p:blipFill>
          <a:blip r:embed="rId5">
            <a:extLst/>
          </a:blip>
          <a:srcRect l="0" t="28812" r="0" b="0"/>
          <a:stretch>
            <a:fillRect/>
          </a:stretch>
        </p:blipFill>
        <p:spPr>
          <a:xfrm>
            <a:off x="5999558" y="857249"/>
            <a:ext cx="1202541" cy="8560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image5.png"/>
          <p:cNvPicPr>
            <a:picLocks noChangeAspect="1"/>
          </p:cNvPicPr>
          <p:nvPr/>
        </p:nvPicPr>
        <p:blipFill>
          <a:blip r:embed="rId6">
            <a:extLst/>
          </a:blip>
          <a:srcRect l="0" t="0" r="0" b="23320"/>
          <a:stretch>
            <a:fillRect/>
          </a:stretch>
        </p:blipFill>
        <p:spPr>
          <a:xfrm>
            <a:off x="6454408" y="5429250"/>
            <a:ext cx="745301" cy="571500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Shape 158"/>
          <p:cNvSpPr/>
          <p:nvPr/>
        </p:nvSpPr>
        <p:spPr>
          <a:xfrm>
            <a:off x="7828358" y="857250"/>
            <a:ext cx="514351" cy="857250"/>
          </a:xfrm>
          <a:prstGeom prst="rect">
            <a:avLst/>
          </a:prstGeom>
          <a:solidFill>
            <a:srgbClr val="B01513"/>
          </a:solidFill>
          <a:ln w="12700">
            <a:miter lim="400000"/>
          </a:ln>
          <a:effectLst>
            <a:outerShdw sx="100000" sy="100000" kx="0" ky="0" algn="b" rotWithShape="0" blurRad="25400" dist="12700" dir="5400000">
              <a:srgbClr val="000000">
                <a:alpha val="45000"/>
              </a:srgbClr>
            </a:outerShdw>
          </a:effectLst>
        </p:spPr>
        <p:txBody>
          <a:bodyPr lIns="34289" tIns="34289" rIns="34289" bIns="34289"/>
          <a:lstStyle/>
          <a:p>
            <a:pPr marL="0" marR="0" defTabSz="457200">
              <a:defRPr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pPr>
          </a:p>
        </p:txBody>
      </p:sp>
      <p:sp>
        <p:nvSpPr>
          <p:cNvPr id="159" name="Shape 159"/>
          <p:cNvSpPr/>
          <p:nvPr>
            <p:ph type="title"/>
          </p:nvPr>
        </p:nvSpPr>
        <p:spPr>
          <a:xfrm>
            <a:off x="484583" y="1196788"/>
            <a:ext cx="7053543" cy="1050398"/>
          </a:xfrm>
          <a:prstGeom prst="rect">
            <a:avLst/>
          </a:prstGeom>
        </p:spPr>
        <p:txBody>
          <a:bodyPr lIns="34289" tIns="34289" rIns="34289" bIns="34289" anchor="t">
            <a:normAutofit fontScale="100000" lnSpcReduction="0"/>
          </a:bodyPr>
          <a:lstStyle>
            <a:lvl1pPr marL="0" marR="0" algn="l" defTabSz="457200">
              <a:defRPr sz="4200">
                <a:solidFill>
                  <a:srgbClr val="EBEBEB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0" name="Shape 160"/>
          <p:cNvSpPr/>
          <p:nvPr>
            <p:ph type="body" sz="quarter" idx="1"/>
          </p:nvPr>
        </p:nvSpPr>
        <p:spPr>
          <a:xfrm>
            <a:off x="827484" y="2286000"/>
            <a:ext cx="3297255" cy="432197"/>
          </a:xfrm>
          <a:prstGeom prst="rect">
            <a:avLst/>
          </a:prstGeom>
        </p:spPr>
        <p:txBody>
          <a:bodyPr lIns="34289" tIns="34289" rIns="34289" bIns="34289" anchor="b">
            <a:normAutofit fontScale="100000" lnSpcReduction="0"/>
          </a:bodyPr>
          <a:lstStyle>
            <a:lvl1pPr marL="0" marR="0" indent="0" defTabSz="457200">
              <a:spcBef>
                <a:spcPts val="1000"/>
              </a:spcBef>
              <a:buSzTx/>
              <a:buNone/>
              <a:defRPr sz="2400">
                <a:solidFill>
                  <a:srgbClr val="8AD0D6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indent="457200" defTabSz="457200">
              <a:spcBef>
                <a:spcPts val="1000"/>
              </a:spcBef>
              <a:buSzTx/>
              <a:buNone/>
              <a:defRPr sz="2400">
                <a:solidFill>
                  <a:srgbClr val="8AD0D6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indent="914400" defTabSz="457200">
              <a:spcBef>
                <a:spcPts val="1000"/>
              </a:spcBef>
              <a:buSzTx/>
              <a:buNone/>
              <a:defRPr>
                <a:solidFill>
                  <a:srgbClr val="8AD0D6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indent="1371600" defTabSz="457200">
              <a:spcBef>
                <a:spcPts val="1000"/>
              </a:spcBef>
              <a:buSzTx/>
              <a:buNone/>
              <a:defRPr sz="2400">
                <a:solidFill>
                  <a:srgbClr val="8AD0D6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indent="1828800" defTabSz="457200">
              <a:spcBef>
                <a:spcPts val="1000"/>
              </a:spcBef>
              <a:buSzTx/>
              <a:buNone/>
              <a:defRPr sz="2400">
                <a:solidFill>
                  <a:srgbClr val="8AD0D6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1" name="Shape 161"/>
          <p:cNvSpPr/>
          <p:nvPr>
            <p:ph type="body" sz="quarter" idx="13"/>
          </p:nvPr>
        </p:nvSpPr>
        <p:spPr>
          <a:xfrm>
            <a:off x="4240871" y="2286000"/>
            <a:ext cx="3297255" cy="432197"/>
          </a:xfrm>
          <a:prstGeom prst="rect">
            <a:avLst/>
          </a:prstGeom>
        </p:spPr>
        <p:txBody>
          <a:bodyPr lIns="34289" tIns="34289" rIns="34289" bIns="34289" anchor="b">
            <a:normAutofit fontScale="100000" lnSpcReduction="0"/>
          </a:bodyPr>
          <a:lstStyle/>
          <a:p>
            <a:pPr marL="0" marR="0" indent="0" defTabSz="457200">
              <a:spcBef>
                <a:spcPts val="1000"/>
              </a:spcBef>
              <a:buSzTx/>
              <a:buNone/>
              <a:defRPr sz="2400">
                <a:solidFill>
                  <a:srgbClr val="8AD0D6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pPr>
          </a:p>
        </p:txBody>
      </p:sp>
      <p:sp>
        <p:nvSpPr>
          <p:cNvPr id="162" name="Shape 162"/>
          <p:cNvSpPr/>
          <p:nvPr>
            <p:ph type="sldNum" sz="quarter" idx="2"/>
          </p:nvPr>
        </p:nvSpPr>
        <p:spPr>
          <a:xfrm>
            <a:off x="7841016" y="1154431"/>
            <a:ext cx="475427" cy="500381"/>
          </a:xfrm>
          <a:prstGeom prst="rect">
            <a:avLst/>
          </a:prstGeom>
        </p:spPr>
        <p:txBody>
          <a:bodyPr lIns="34289" tIns="34289" rIns="34289" bIns="34289" anchor="b"/>
          <a:lstStyle>
            <a:lvl1pPr defTabSz="457200">
              <a:defRPr sz="280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uFill>
                  <a:solidFill>
                    <a:srgbClr val="000000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1" name="Shape 2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uFill>
                  <a:solidFill>
                    <a:srgbClr val="000000"/>
                  </a:solidFill>
                </a:uFill>
              </a:defRPr>
            </a:lvl1pPr>
            <a:lvl2pPr>
              <a:defRPr>
                <a:uFill>
                  <a:solidFill>
                    <a:srgbClr val="000000"/>
                  </a:solidFill>
                </a:uFill>
              </a:defRPr>
            </a:lvl2pPr>
            <a:lvl3pPr>
              <a:defRPr>
                <a:uFill>
                  <a:solidFill>
                    <a:srgbClr val="000000"/>
                  </a:solidFill>
                </a:uFill>
              </a:defRPr>
            </a:lvl3pPr>
            <a:lvl4pPr>
              <a:defRPr>
                <a:uFill>
                  <a:solidFill>
                    <a:srgbClr val="000000"/>
                  </a:solidFill>
                </a:uFill>
              </a:defRPr>
            </a:lvl4pPr>
            <a:lvl5pPr>
              <a:defRPr>
                <a:uFill>
                  <a:solidFill>
                    <a:srgbClr val="000000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hape 2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>
            <p:ph type="title"/>
          </p:nvPr>
        </p:nvSpPr>
        <p:spPr>
          <a:xfrm>
            <a:off x="669726" y="312539"/>
            <a:ext cx="7804548" cy="1518047"/>
          </a:xfrm>
          <a:prstGeom prst="rect">
            <a:avLst/>
          </a:prstGeom>
        </p:spPr>
        <p:txBody>
          <a:bodyPr lIns="35718" tIns="35718" rIns="35718" bIns="35718" anchor="t">
            <a:normAutofit fontScale="100000" lnSpcReduction="0"/>
          </a:bodyPr>
          <a:lstStyle>
            <a:lvl1pPr marL="0" marR="0" defTabSz="584200">
              <a:defRPr sz="4200"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0" name="Shape 30"/>
          <p:cNvSpPr/>
          <p:nvPr>
            <p:ph type="sldNum" sz="quarter" idx="2"/>
          </p:nvPr>
        </p:nvSpPr>
        <p:spPr>
          <a:xfrm>
            <a:off x="4440732" y="6505277"/>
            <a:ext cx="253607" cy="249238"/>
          </a:xfrm>
          <a:prstGeom prst="rect">
            <a:avLst/>
          </a:prstGeom>
        </p:spPr>
        <p:txBody>
          <a:bodyPr lIns="35718" tIns="35718" rIns="35718" bIns="35718"/>
          <a:lstStyle>
            <a:lvl1pPr>
              <a:defRPr sz="1200"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>
            <p:ph type="title"/>
          </p:nvPr>
        </p:nvSpPr>
        <p:spPr>
          <a:xfrm>
            <a:off x="669726" y="312539"/>
            <a:ext cx="7804548" cy="1518047"/>
          </a:xfrm>
          <a:prstGeom prst="rect">
            <a:avLst/>
          </a:prstGeom>
        </p:spPr>
        <p:txBody>
          <a:bodyPr lIns="35718" tIns="35718" rIns="35718" bIns="35718">
            <a:normAutofit fontScale="100000" lnSpcReduction="0"/>
          </a:bodyPr>
          <a:lstStyle>
            <a:lvl1pPr marL="0" marR="0" defTabSz="584200">
              <a:defRPr sz="4600"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8" name="Shape 38"/>
          <p:cNvSpPr/>
          <p:nvPr>
            <p:ph type="body" idx="1"/>
          </p:nvPr>
        </p:nvSpPr>
        <p:spPr>
          <a:xfrm>
            <a:off x="669726" y="1830585"/>
            <a:ext cx="7804548" cy="4420197"/>
          </a:xfrm>
          <a:prstGeom prst="rect">
            <a:avLst/>
          </a:prstGeom>
        </p:spPr>
        <p:txBody>
          <a:bodyPr lIns="35718" tIns="35718" rIns="35718" bIns="35718">
            <a:normAutofit fontScale="100000" lnSpcReduction="0"/>
          </a:bodyPr>
          <a:lstStyle>
            <a:lvl1pPr marL="296333" marR="0" indent="-296333" defTabSz="584200">
              <a:spcBef>
                <a:spcPts val="4200"/>
              </a:spcBef>
              <a:buSzPct val="75000"/>
              <a:defRPr sz="2400"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30250" marR="0" defTabSz="584200">
              <a:spcBef>
                <a:spcPts val="4200"/>
              </a:spcBef>
              <a:buSzPct val="75000"/>
              <a:buChar char="•"/>
              <a:defRPr sz="1800"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98217" marR="0" indent="-309217" defTabSz="584200">
              <a:spcBef>
                <a:spcPts val="4200"/>
              </a:spcBef>
              <a:buSzPct val="75000"/>
              <a:defRPr sz="1600"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29833" marR="0" indent="-296333" defTabSz="584200">
              <a:spcBef>
                <a:spcPts val="4200"/>
              </a:spcBef>
              <a:buSzPct val="75000"/>
              <a:buChar char="•"/>
              <a:defRPr sz="2400"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74333" marR="0" indent="-296333" defTabSz="584200">
              <a:spcBef>
                <a:spcPts val="4200"/>
              </a:spcBef>
              <a:buSzPct val="75000"/>
              <a:buChar char="•"/>
              <a:defRPr sz="2400"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hape 39"/>
          <p:cNvSpPr/>
          <p:nvPr>
            <p:ph type="sldNum" sz="quarter" idx="2"/>
          </p:nvPr>
        </p:nvSpPr>
        <p:spPr>
          <a:xfrm>
            <a:off x="4440732" y="6505277"/>
            <a:ext cx="253607" cy="249238"/>
          </a:xfrm>
          <a:prstGeom prst="rect">
            <a:avLst/>
          </a:prstGeom>
        </p:spPr>
        <p:txBody>
          <a:bodyPr lIns="35718" tIns="35718" rIns="35718" bIns="35718"/>
          <a:lstStyle>
            <a:lvl1pPr>
              <a:defRPr sz="1200"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>
            <p:ph type="pic" idx="13"/>
          </p:nvPr>
        </p:nvSpPr>
        <p:spPr>
          <a:xfrm>
            <a:off x="0" y="0"/>
            <a:ext cx="9140216" cy="6858000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47" name="Shape 47"/>
          <p:cNvSpPr/>
          <p:nvPr>
            <p:ph type="sldNum" sz="quarter" idx="2"/>
          </p:nvPr>
        </p:nvSpPr>
        <p:spPr>
          <a:xfrm>
            <a:off x="4440732" y="6505277"/>
            <a:ext cx="253607" cy="249238"/>
          </a:xfrm>
          <a:prstGeom prst="rect">
            <a:avLst/>
          </a:prstGeom>
        </p:spPr>
        <p:txBody>
          <a:bodyPr lIns="35718" tIns="35718" rIns="35718" bIns="35718"/>
          <a:lstStyle>
            <a:lvl1pPr>
              <a:defRPr sz="1200"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/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 wrap="square" lIns="45719" tIns="45719" rIns="45719" bIns="45719"/>
          <a:lstStyle>
            <a:lvl1pPr algn="r" defTabSz="914400">
              <a:defRPr>
                <a:uFillTx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55" name="Shape 55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45719" tIns="45719" rIns="45719" bIns="45719"/>
          <a:lstStyle>
            <a:lvl1pPr marL="0" marR="0">
              <a:defRPr>
                <a:solidFill>
                  <a:srgbClr val="000000"/>
                </a:solidFill>
                <a:uFillTx/>
              </a:defRPr>
            </a:lvl1pPr>
          </a:lstStyle>
          <a:p>
            <a:pPr/>
            <a: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 wrap="square" lIns="45719" tIns="45719" rIns="45719" bIns="45719"/>
          <a:lstStyle>
            <a:lvl1pPr algn="r" defTabSz="914400">
              <a:defRPr>
                <a:uFillTx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/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 wrap="square" lIns="45719" tIns="45719" rIns="45719" bIns="45719"/>
          <a:lstStyle>
            <a:lvl1pPr algn="r" defTabSz="914400">
              <a:defRPr>
                <a:uFillTx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 wrap="square" lIns="45719" tIns="45719" rIns="45719" bIns="45719"/>
          <a:lstStyle>
            <a:lvl1pPr algn="r" defTabSz="914400">
              <a:defRPr>
                <a:uFillTx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457200" y="92074"/>
            <a:ext cx="82296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2pPr marL="783590" indent="-285750">
              <a:spcBef>
                <a:spcPts val="600"/>
              </a:spcBef>
              <a:buChar char="–"/>
              <a:defRPr sz="2800"/>
            </a:lvl2pPr>
            <a:lvl3pPr marL="1183639" indent="-228600">
              <a:spcBef>
                <a:spcPts val="500"/>
              </a:spcBef>
              <a:defRPr sz="2400"/>
            </a:lvl3pPr>
            <a:lvl4pPr marL="1640839" indent="-228600">
              <a:spcBef>
                <a:spcPts val="400"/>
              </a:spcBef>
              <a:buChar char="–"/>
              <a:defRPr sz="2000"/>
            </a:lvl4pPr>
            <a:lvl5pPr marL="2098039" indent="-228600">
              <a:spcBef>
                <a:spcPts val="400"/>
              </a:spcBef>
              <a:buChar char="»"/>
              <a:defRPr sz="2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7463966" y="6245225"/>
            <a:ext cx="312068" cy="29898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marL="0" marR="0" algn="ctr" defTabSz="584200">
              <a:defRPr sz="14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ransition xmlns:p14="http://schemas.microsoft.com/office/powerpoint/2010/main" spd="med" advClick="1"/>
  <p:txStyles>
    <p:titleStyle>
      <a:lvl1pPr marL="40639" marR="40639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1pPr>
      <a:lvl2pPr marL="40639" marR="40639" indent="228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2pPr>
      <a:lvl3pPr marL="40639" marR="40639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3pPr>
      <a:lvl4pPr marL="40639" marR="40639" indent="685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4pPr>
      <a:lvl5pPr marL="40639" marR="40639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5pPr>
      <a:lvl6pPr marL="40639" marR="40639" indent="11430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6pPr>
      <a:lvl7pPr marL="40639" marR="40639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7pPr>
      <a:lvl8pPr marL="40639" marR="40639" indent="1600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8pPr>
      <a:lvl9pPr marL="40639" marR="40639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9pPr>
    </p:titleStyle>
    <p:bodyStyle>
      <a:lvl1pPr marL="383540" marR="40639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1pPr>
      <a:lvl2pPr marL="824411" marR="40639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2pPr>
      <a:lvl3pPr marL="1259839" marR="40639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3pPr>
      <a:lvl4pPr marL="1778000" marR="40639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4pPr>
      <a:lvl5pPr marL="2235200" marR="40639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5pPr>
      <a:lvl6pPr marL="2235200" marR="40639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6pPr>
      <a:lvl7pPr marL="2235200" marR="40639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7pPr>
      <a:lvl8pPr marL="2235200" marR="40639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8pPr>
      <a:lvl9pPr marL="2235200" marR="40639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tif"/><Relationship Id="rId3" Type="http://schemas.openxmlformats.org/officeDocument/2006/relationships/image" Target="../media/image5.tif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.tif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tif"/><Relationship Id="rId3" Type="http://schemas.openxmlformats.org/officeDocument/2006/relationships/image" Target="../media/image8.tif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.tif"/><Relationship Id="rId3" Type="http://schemas.openxmlformats.org/officeDocument/2006/relationships/image" Target="../media/image10.tif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1.tif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.jpe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.jpeg"/><Relationship Id="rId3" Type="http://schemas.openxmlformats.org/officeDocument/2006/relationships/image" Target="../media/image1.gif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.jpe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jpe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tif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jpeg"/><Relationship Id="rId3" Type="http://schemas.openxmlformats.org/officeDocument/2006/relationships/image" Target="../media/image6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.tif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hyperlink" Target="http://biblehub.com/numbers/25-8.htm" TargetMode="Externa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pasted-image.tif"/>
          <p:cNvPicPr>
            <a:picLocks noChangeAspect="1"/>
          </p:cNvPicPr>
          <p:nvPr/>
        </p:nvPicPr>
        <p:blipFill>
          <a:blip r:embed="rId2">
            <a:extLst/>
          </a:blip>
          <a:srcRect l="10710" t="11391" r="10710" b="11391"/>
          <a:stretch>
            <a:fillRect/>
          </a:stretch>
        </p:blipFill>
        <p:spPr>
          <a:xfrm>
            <a:off x="916781" y="-70381"/>
            <a:ext cx="7310359" cy="7183574"/>
          </a:xfrm>
          <a:prstGeom prst="rect">
            <a:avLst/>
          </a:prstGeom>
        </p:spPr>
      </p:pic>
      <p:sp>
        <p:nvSpPr>
          <p:cNvPr id="172" name="Shape 172"/>
          <p:cNvSpPr/>
          <p:nvPr>
            <p:ph type="title"/>
          </p:nvPr>
        </p:nvSpPr>
        <p:spPr>
          <a:xfrm>
            <a:off x="457200" y="337020"/>
            <a:ext cx="8229600" cy="1508126"/>
          </a:xfrm>
          <a:prstGeom prst="rect">
            <a:avLst/>
          </a:prstGeom>
        </p:spPr>
        <p:txBody>
          <a:bodyPr/>
          <a:lstStyle>
            <a:lvl1pPr>
              <a:defRPr sz="3800">
                <a:solidFill>
                  <a:schemeClr val="accent3">
                    <a:satOff val="18648"/>
                    <a:lumOff val="5971"/>
                  </a:schemeClr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/>
            <a:r>
              <a:t>Covenants of the Bible</a:t>
            </a:r>
          </a:p>
        </p:txBody>
      </p:sp>
      <p:sp>
        <p:nvSpPr>
          <p:cNvPr id="173" name="Shape 173"/>
          <p:cNvSpPr/>
          <p:nvPr>
            <p:ph type="sldNum" sz="quarter" idx="2"/>
          </p:nvPr>
        </p:nvSpPr>
        <p:spPr>
          <a:xfrm>
            <a:off x="7513408" y="6245225"/>
            <a:ext cx="213184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/>
          <p:nvPr>
            <p:ph type="title"/>
          </p:nvPr>
        </p:nvSpPr>
        <p:spPr>
          <a:xfrm>
            <a:off x="459286" y="760080"/>
            <a:ext cx="7053544" cy="1050399"/>
          </a:xfrm>
          <a:prstGeom prst="rect">
            <a:avLst/>
          </a:prstGeom>
        </p:spPr>
        <p:txBody>
          <a:bodyPr/>
          <a:lstStyle/>
          <a:p>
            <a:pPr/>
            <a:r>
              <a:t>The Two Main “Ba’als”</a:t>
            </a:r>
          </a:p>
        </p:txBody>
      </p:sp>
      <p:sp>
        <p:nvSpPr>
          <p:cNvPr id="209" name="Shape 209"/>
          <p:cNvSpPr/>
          <p:nvPr>
            <p:ph type="body" sz="half" idx="1"/>
          </p:nvPr>
        </p:nvSpPr>
        <p:spPr>
          <a:xfrm>
            <a:off x="574520" y="1645388"/>
            <a:ext cx="3297255" cy="4536275"/>
          </a:xfrm>
          <a:prstGeom prst="rect">
            <a:avLst/>
          </a:prstGeom>
        </p:spPr>
        <p:txBody>
          <a:bodyPr/>
          <a:lstStyle/>
          <a:p>
            <a:pPr defTabSz="443484">
              <a:spcBef>
                <a:spcPts val="900"/>
              </a:spcBef>
              <a:defRPr sz="2328" u="sng">
                <a:solidFill>
                  <a:srgbClr val="FFFFFF"/>
                </a:solidFill>
              </a:defRPr>
            </a:pPr>
            <a:r>
              <a:t>Ba-al</a:t>
            </a:r>
          </a:p>
          <a:p>
            <a:pPr marL="288880" indent="-249459" defTabSz="443484">
              <a:spcBef>
                <a:spcPts val="900"/>
              </a:spcBef>
              <a:buSzPct val="100000"/>
              <a:buChar char="•"/>
              <a:defRPr sz="2328">
                <a:solidFill>
                  <a:srgbClr val="FFFFFF"/>
                </a:solidFill>
              </a:defRPr>
            </a:pPr>
            <a:r>
              <a:t>the sun god</a:t>
            </a:r>
          </a:p>
          <a:p>
            <a:pPr marL="288880" indent="-249459" defTabSz="443484">
              <a:spcBef>
                <a:spcPts val="900"/>
              </a:spcBef>
              <a:buSzPct val="100000"/>
              <a:buChar char="•"/>
              <a:defRPr sz="2328">
                <a:solidFill>
                  <a:srgbClr val="FFFFFF"/>
                </a:solidFill>
              </a:defRPr>
            </a:pPr>
            <a:r>
              <a:t>a fertility god</a:t>
            </a:r>
          </a:p>
          <a:p>
            <a:pPr marL="288880" indent="-249459" defTabSz="443484">
              <a:spcBef>
                <a:spcPts val="900"/>
              </a:spcBef>
              <a:buSzPct val="100000"/>
              <a:buChar char="•"/>
              <a:defRPr sz="2328">
                <a:solidFill>
                  <a:srgbClr val="FFFFFF"/>
                </a:solidFill>
              </a:defRPr>
            </a:pPr>
            <a:r>
              <a:t>a god of storms</a:t>
            </a:r>
          </a:p>
          <a:p>
            <a:pPr marL="288880" indent="-249459" defTabSz="443484">
              <a:spcBef>
                <a:spcPts val="900"/>
              </a:spcBef>
              <a:buSzPct val="100000"/>
              <a:buChar char="•"/>
              <a:defRPr sz="2328">
                <a:solidFill>
                  <a:srgbClr val="FFFFFF"/>
                </a:solidFill>
              </a:defRPr>
            </a:pPr>
            <a:r>
              <a:t>worshipped with sacrifice of the firstborn babies</a:t>
            </a:r>
          </a:p>
          <a:p>
            <a:pPr marL="288880" indent="-249459" defTabSz="443484">
              <a:spcBef>
                <a:spcPts val="900"/>
              </a:spcBef>
              <a:buSzPct val="100000"/>
              <a:buChar char="•"/>
              <a:defRPr sz="2328">
                <a:solidFill>
                  <a:srgbClr val="FFFFFF"/>
                </a:solidFill>
              </a:defRPr>
            </a:pPr>
            <a:r>
              <a:t>Baal Peor, Molech, </a:t>
            </a:r>
          </a:p>
          <a:p>
            <a:pPr marL="288880" indent="-249459" defTabSz="443484">
              <a:spcBef>
                <a:spcPts val="900"/>
              </a:spcBef>
              <a:buSzPct val="100000"/>
              <a:buChar char="•"/>
              <a:defRPr sz="2328">
                <a:solidFill>
                  <a:srgbClr val="FFFFFF"/>
                </a:solidFill>
              </a:defRPr>
            </a:pPr>
            <a:r>
              <a:t>Osiris (Egypt)</a:t>
            </a:r>
          </a:p>
          <a:p>
            <a:pPr marL="288880" indent="-249459" defTabSz="443484">
              <a:spcBef>
                <a:spcPts val="900"/>
              </a:spcBef>
              <a:buSzPct val="100000"/>
              <a:buChar char="•"/>
              <a:defRPr sz="2328">
                <a:solidFill>
                  <a:srgbClr val="FFFFFF"/>
                </a:solidFill>
              </a:defRPr>
            </a:pPr>
            <a:r>
              <a:t>Zeus, Jupiter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0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0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pasted-image.tiff"/>
          <p:cNvPicPr>
            <a:picLocks noChangeAspect="1"/>
          </p:cNvPicPr>
          <p:nvPr/>
        </p:nvPicPr>
        <p:blipFill>
          <a:blip r:embed="rId2">
            <a:extLst/>
          </a:blip>
          <a:srcRect l="28714" t="0" r="28714" b="0"/>
          <a:stretch>
            <a:fillRect/>
          </a:stretch>
        </p:blipFill>
        <p:spPr>
          <a:xfrm>
            <a:off x="-24410" y="-20440"/>
            <a:ext cx="5221176" cy="6898968"/>
          </a:xfrm>
          <a:prstGeom prst="rect">
            <a:avLst/>
          </a:prstGeom>
        </p:spPr>
      </p:pic>
      <p:pic>
        <p:nvPicPr>
          <p:cNvPr id="212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42026" y="1653732"/>
            <a:ext cx="3990095" cy="4519587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2746" y="148629"/>
            <a:ext cx="8918508" cy="656074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/>
          <p:nvPr>
            <p:ph type="title"/>
          </p:nvPr>
        </p:nvSpPr>
        <p:spPr>
          <a:xfrm>
            <a:off x="459286" y="760080"/>
            <a:ext cx="7053544" cy="1050399"/>
          </a:xfrm>
          <a:prstGeom prst="rect">
            <a:avLst/>
          </a:prstGeom>
        </p:spPr>
        <p:txBody>
          <a:bodyPr/>
          <a:lstStyle/>
          <a:p>
            <a:pPr/>
            <a:r>
              <a:t>The Two Main “Ba’als”</a:t>
            </a:r>
          </a:p>
        </p:txBody>
      </p:sp>
      <p:sp>
        <p:nvSpPr>
          <p:cNvPr id="217" name="Shape 217"/>
          <p:cNvSpPr/>
          <p:nvPr>
            <p:ph type="body" idx="13"/>
          </p:nvPr>
        </p:nvSpPr>
        <p:spPr>
          <a:xfrm>
            <a:off x="4569465" y="1649695"/>
            <a:ext cx="4062718" cy="499427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marL="0" marR="0" indent="0" defTabSz="438911">
              <a:spcBef>
                <a:spcPts val="900"/>
              </a:spcBef>
              <a:buSzTx/>
              <a:buNone/>
              <a:defRPr sz="2304" u="sng">
                <a:uFillTx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Ashtoreh</a:t>
            </a:r>
          </a:p>
          <a:p>
            <a:pPr marL="285902" marR="0" indent="-246887" defTabSz="438911">
              <a:spcBef>
                <a:spcPts val="900"/>
              </a:spcBef>
              <a:defRPr sz="2304">
                <a:uFillTx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moon goddess</a:t>
            </a:r>
          </a:p>
          <a:p>
            <a:pPr marL="285902" marR="0" indent="-246887" defTabSz="438911">
              <a:spcBef>
                <a:spcPts val="900"/>
              </a:spcBef>
              <a:defRPr sz="2304">
                <a:uFillTx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fertility, sexuality, and war</a:t>
            </a:r>
          </a:p>
          <a:p>
            <a:pPr marL="285902" marR="0" indent="-246887" defTabSz="438911">
              <a:spcBef>
                <a:spcPts val="900"/>
              </a:spcBef>
              <a:defRPr sz="2304">
                <a:uFillTx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worshipped with ritual prostitution and child sacrifice</a:t>
            </a:r>
          </a:p>
          <a:p>
            <a:pPr marL="285902" marR="0" indent="-246887" defTabSz="438911">
              <a:spcBef>
                <a:spcPts val="900"/>
              </a:spcBef>
              <a:defRPr sz="2304">
                <a:uFillTx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Astarte, Aphrodite, Venus, Ishtar/Isis (Egypt), Diana</a:t>
            </a:r>
          </a:p>
          <a:p>
            <a:pPr marL="285902" marR="0" indent="-246887" defTabSz="438911">
              <a:spcBef>
                <a:spcPts val="900"/>
              </a:spcBef>
              <a:defRPr sz="2304">
                <a:uFillTx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Queen of Heaven</a:t>
            </a:r>
          </a:p>
          <a:p>
            <a:pPr marL="285902" marR="0" indent="-246887" defTabSz="438911">
              <a:spcBef>
                <a:spcPts val="900"/>
              </a:spcBef>
              <a:defRPr sz="2304">
                <a:uFillTx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Also known as Eastre</a:t>
            </a:r>
          </a:p>
        </p:txBody>
      </p:sp>
      <p:sp>
        <p:nvSpPr>
          <p:cNvPr id="218" name="Shape 218"/>
          <p:cNvSpPr/>
          <p:nvPr>
            <p:ph type="body" sz="half" idx="1"/>
          </p:nvPr>
        </p:nvSpPr>
        <p:spPr>
          <a:xfrm>
            <a:off x="561872" y="1751697"/>
            <a:ext cx="3297255" cy="4536275"/>
          </a:xfrm>
          <a:prstGeom prst="rect">
            <a:avLst/>
          </a:prstGeom>
        </p:spPr>
        <p:txBody>
          <a:bodyPr/>
          <a:lstStyle/>
          <a:p>
            <a:pPr defTabSz="443484">
              <a:spcBef>
                <a:spcPts val="900"/>
              </a:spcBef>
              <a:defRPr sz="2328" u="sng">
                <a:solidFill>
                  <a:srgbClr val="FFFFFF"/>
                </a:solidFill>
              </a:defRPr>
            </a:pPr>
            <a:r>
              <a:t>Ba-al</a:t>
            </a:r>
          </a:p>
          <a:p>
            <a:pPr marL="288880" indent="-249459" defTabSz="443484">
              <a:spcBef>
                <a:spcPts val="900"/>
              </a:spcBef>
              <a:buSzPct val="100000"/>
              <a:buChar char="•"/>
              <a:defRPr sz="2328">
                <a:solidFill>
                  <a:srgbClr val="FFFFFF"/>
                </a:solidFill>
              </a:defRPr>
            </a:pPr>
            <a:r>
              <a:t>the sun god</a:t>
            </a:r>
          </a:p>
          <a:p>
            <a:pPr marL="288880" indent="-249459" defTabSz="443484">
              <a:spcBef>
                <a:spcPts val="900"/>
              </a:spcBef>
              <a:buSzPct val="100000"/>
              <a:buChar char="•"/>
              <a:defRPr sz="2328">
                <a:solidFill>
                  <a:srgbClr val="FFFFFF"/>
                </a:solidFill>
              </a:defRPr>
            </a:pPr>
            <a:r>
              <a:t>a fertility god</a:t>
            </a:r>
          </a:p>
          <a:p>
            <a:pPr marL="288880" indent="-249459" defTabSz="443484">
              <a:spcBef>
                <a:spcPts val="900"/>
              </a:spcBef>
              <a:buSzPct val="100000"/>
              <a:buChar char="•"/>
              <a:defRPr sz="2328">
                <a:solidFill>
                  <a:srgbClr val="FFFFFF"/>
                </a:solidFill>
              </a:defRPr>
            </a:pPr>
            <a:r>
              <a:t>a god of storms</a:t>
            </a:r>
          </a:p>
          <a:p>
            <a:pPr marL="288880" indent="-249459" defTabSz="443484">
              <a:spcBef>
                <a:spcPts val="900"/>
              </a:spcBef>
              <a:buSzPct val="100000"/>
              <a:buChar char="•"/>
              <a:defRPr sz="2328">
                <a:solidFill>
                  <a:srgbClr val="FFFFFF"/>
                </a:solidFill>
              </a:defRPr>
            </a:pPr>
            <a:r>
              <a:t>worshipped with sacrifice of the firstborn babies</a:t>
            </a:r>
          </a:p>
          <a:p>
            <a:pPr marL="288880" indent="-249459" defTabSz="443484">
              <a:spcBef>
                <a:spcPts val="900"/>
              </a:spcBef>
              <a:buSzPct val="100000"/>
              <a:buChar char="•"/>
              <a:defRPr sz="2328">
                <a:solidFill>
                  <a:srgbClr val="FFFFFF"/>
                </a:solidFill>
              </a:defRPr>
            </a:pPr>
            <a:r>
              <a:t>Baal Peor, Molech, </a:t>
            </a:r>
          </a:p>
          <a:p>
            <a:pPr marL="288880" indent="-249459" defTabSz="443484">
              <a:spcBef>
                <a:spcPts val="900"/>
              </a:spcBef>
              <a:buSzPct val="100000"/>
              <a:buChar char="•"/>
              <a:defRPr sz="2328">
                <a:solidFill>
                  <a:srgbClr val="FFFFFF"/>
                </a:solidFill>
              </a:defRPr>
            </a:pPr>
            <a:r>
              <a:t>Osiris (Egypt)</a:t>
            </a:r>
          </a:p>
          <a:p>
            <a:pPr marL="288880" indent="-249459" defTabSz="443484">
              <a:spcBef>
                <a:spcPts val="900"/>
              </a:spcBef>
              <a:buSzPct val="100000"/>
              <a:buChar char="•"/>
              <a:defRPr sz="2328">
                <a:solidFill>
                  <a:srgbClr val="FFFFFF"/>
                </a:solidFill>
              </a:defRPr>
            </a:pPr>
            <a:r>
              <a:t>Zeus, Jupiter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Class="entr" nodeType="with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2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2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17" grpId="1"/>
      <p:bldP build="p" bldLvl="5" animBg="1" rev="0" advAuto="0" spid="218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pasted-image.tiff"/>
          <p:cNvPicPr>
            <a:picLocks noChangeAspect="1"/>
          </p:cNvPicPr>
          <p:nvPr/>
        </p:nvPicPr>
        <p:blipFill>
          <a:blip r:embed="rId2">
            <a:extLst/>
          </a:blip>
          <a:srcRect l="2552" t="0" r="2552" b="0"/>
          <a:stretch>
            <a:fillRect/>
          </a:stretch>
        </p:blipFill>
        <p:spPr>
          <a:xfrm>
            <a:off x="4577983" y="6945"/>
            <a:ext cx="4498117" cy="6844012"/>
          </a:xfrm>
          <a:prstGeom prst="rect">
            <a:avLst/>
          </a:prstGeom>
        </p:spPr>
      </p:pic>
      <p:pic>
        <p:nvPicPr>
          <p:cNvPr id="221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634" y="376433"/>
            <a:ext cx="4606714" cy="610513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0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pasted-image.tiff"/>
          <p:cNvPicPr>
            <a:picLocks noChangeAspect="1"/>
          </p:cNvPicPr>
          <p:nvPr/>
        </p:nvPicPr>
        <p:blipFill>
          <a:blip r:embed="rId2">
            <a:extLst/>
          </a:blip>
          <a:srcRect l="6379" t="0" r="6379" b="0"/>
          <a:stretch>
            <a:fillRect/>
          </a:stretch>
        </p:blipFill>
        <p:spPr>
          <a:xfrm>
            <a:off x="37641" y="865161"/>
            <a:ext cx="4496521" cy="5431198"/>
          </a:xfrm>
          <a:prstGeom prst="rect">
            <a:avLst/>
          </a:prstGeom>
        </p:spPr>
      </p:pic>
      <p:pic>
        <p:nvPicPr>
          <p:cNvPr id="224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78728" y="313510"/>
            <a:ext cx="4496692" cy="623098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00250" y="-1"/>
            <a:ext cx="5143500" cy="685800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/>
          <p:nvPr>
            <p:ph type="title"/>
          </p:nvPr>
        </p:nvSpPr>
        <p:spPr>
          <a:xfrm>
            <a:off x="484583" y="760080"/>
            <a:ext cx="7053543" cy="1050399"/>
          </a:xfrm>
          <a:prstGeom prst="rect">
            <a:avLst/>
          </a:prstGeom>
        </p:spPr>
        <p:txBody>
          <a:bodyPr/>
          <a:lstStyle/>
          <a:p>
            <a:pPr/>
            <a:r>
              <a:t>Numbers 25:10-13</a:t>
            </a:r>
          </a:p>
        </p:txBody>
      </p:sp>
      <p:sp>
        <p:nvSpPr>
          <p:cNvPr id="229" name="Shape 229"/>
          <p:cNvSpPr/>
          <p:nvPr>
            <p:ph type="body" idx="1"/>
          </p:nvPr>
        </p:nvSpPr>
        <p:spPr>
          <a:xfrm>
            <a:off x="556881" y="1887601"/>
            <a:ext cx="7759636" cy="3897401"/>
          </a:xfrm>
          <a:prstGeom prst="rect">
            <a:avLst/>
          </a:prstGeom>
        </p:spPr>
        <p:txBody>
          <a:bodyPr/>
          <a:lstStyle/>
          <a:p>
            <a:pPr marL="305180" indent="-305180" defTabSz="406908">
              <a:lnSpc>
                <a:spcPct val="90000"/>
              </a:lnSpc>
              <a:spcBef>
                <a:spcPts val="800"/>
              </a:spcBef>
              <a:defRPr b="1" baseline="29752" sz="2492"/>
            </a:pPr>
            <a:r>
              <a:t>10 </a:t>
            </a:r>
            <a:r>
              <a:rPr b="0" baseline="0" cap="small" i="1"/>
              <a:t>Adonai</a:t>
            </a:r>
            <a:r>
              <a:rPr b="0" baseline="0"/>
              <a:t> said to Moshe, </a:t>
            </a:r>
            <a:r>
              <a:t>11 </a:t>
            </a:r>
            <a:r>
              <a:rPr b="0" baseline="0"/>
              <a:t>“Pinchas the son of El‘azar, the son of Aharon the</a:t>
            </a:r>
            <a:r>
              <a:rPr b="0" baseline="0" i="1"/>
              <a:t>cohen</a:t>
            </a:r>
            <a:r>
              <a:rPr b="0" baseline="0"/>
              <a:t>, has deflected my anger from the people of Isra’el by being as zealous as I am, so that I didn’t destroy them in my own zeal. </a:t>
            </a:r>
            <a:r>
              <a:t>12 </a:t>
            </a:r>
            <a:r>
              <a:rPr b="0" baseline="0">
                <a:solidFill>
                  <a:srgbClr val="FFFB00"/>
                </a:solidFill>
              </a:rPr>
              <a:t>Therefore say, ‘I am giving him my covenant of </a:t>
            </a:r>
            <a:r>
              <a:rPr b="0" baseline="0" i="1">
                <a:solidFill>
                  <a:srgbClr val="FFFB00"/>
                </a:solidFill>
              </a:rPr>
              <a:t>shalom</a:t>
            </a:r>
            <a:r>
              <a:rPr b="0" baseline="0">
                <a:solidFill>
                  <a:srgbClr val="FFFB00"/>
                </a:solidFill>
              </a:rPr>
              <a:t>, </a:t>
            </a:r>
            <a:r>
              <a:rPr>
                <a:solidFill>
                  <a:srgbClr val="FFFB00"/>
                </a:solidFill>
              </a:rPr>
              <a:t>13 </a:t>
            </a:r>
            <a:r>
              <a:rPr b="0" baseline="0">
                <a:solidFill>
                  <a:srgbClr val="FFFB00"/>
                </a:solidFill>
              </a:rPr>
              <a:t>making a covenant with him and his descendants after him that the office of </a:t>
            </a:r>
            <a:r>
              <a:rPr b="0" baseline="0" i="1">
                <a:solidFill>
                  <a:srgbClr val="FFFB00"/>
                </a:solidFill>
              </a:rPr>
              <a:t>cohen</a:t>
            </a:r>
            <a:r>
              <a:rPr b="0" baseline="0">
                <a:solidFill>
                  <a:srgbClr val="FFFB00"/>
                </a:solidFill>
              </a:rPr>
              <a:t> will be theirs forever.’ </a:t>
            </a:r>
            <a:r>
              <a:rPr b="0" baseline="0"/>
              <a:t>This is because he was zealous on behalf of his God and made atonement for the people of Isra’el.”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/>
          <p:nvPr>
            <p:ph type="title"/>
          </p:nvPr>
        </p:nvSpPr>
        <p:spPr>
          <a:xfrm>
            <a:off x="484583" y="1196788"/>
            <a:ext cx="7053543" cy="1050398"/>
          </a:xfrm>
          <a:prstGeom prst="rect">
            <a:avLst/>
          </a:prstGeom>
        </p:spPr>
        <p:txBody>
          <a:bodyPr/>
          <a:lstStyle/>
          <a:p>
            <a:pPr/>
            <a:r>
              <a:t>Covenant of Shalom</a:t>
            </a:r>
          </a:p>
        </p:txBody>
      </p:sp>
      <p:sp>
        <p:nvSpPr>
          <p:cNvPr id="232" name="Shape 232"/>
          <p:cNvSpPr/>
          <p:nvPr>
            <p:ph type="body" idx="1"/>
          </p:nvPr>
        </p:nvSpPr>
        <p:spPr>
          <a:xfrm>
            <a:off x="827483" y="2396938"/>
            <a:ext cx="7489034" cy="3793448"/>
          </a:xfrm>
          <a:prstGeom prst="rect">
            <a:avLst/>
          </a:prstGeom>
        </p:spPr>
        <p:txBody>
          <a:bodyPr/>
          <a:lstStyle/>
          <a:p>
            <a:pPr marL="332613" indent="-332613" defTabSz="443484">
              <a:spcBef>
                <a:spcPts val="900"/>
              </a:spcBef>
              <a:defRPr sz="2716"/>
            </a:pPr>
            <a:r>
              <a:t>Shalom – “Peace”</a:t>
            </a:r>
          </a:p>
          <a:p>
            <a:pPr marL="332613" indent="-332613" defTabSz="443484">
              <a:spcBef>
                <a:spcPts val="900"/>
              </a:spcBef>
              <a:defRPr sz="2716"/>
            </a:pPr>
            <a:r>
              <a:t>completeness, soundness, welfare, peace</a:t>
            </a:r>
          </a:p>
          <a:p>
            <a:pPr marL="332613" indent="-332613" defTabSz="443484">
              <a:spcBef>
                <a:spcPts val="900"/>
              </a:spcBef>
              <a:defRPr sz="2716"/>
            </a:pPr>
            <a:r>
              <a:t>Nothing broken, nothing missing</a:t>
            </a:r>
          </a:p>
          <a:p>
            <a:pPr marL="332613" indent="-332613" defTabSz="443484">
              <a:spcBef>
                <a:spcPts val="900"/>
              </a:spcBef>
              <a:defRPr sz="2716"/>
            </a:pPr>
            <a:r>
              <a:t>“making a covenant with him and his descendants after him that the office of </a:t>
            </a:r>
            <a:r>
              <a:rPr i="1"/>
              <a:t>cohen</a:t>
            </a:r>
            <a:r>
              <a:t> will be theirs forever.’”</a:t>
            </a:r>
          </a:p>
          <a:p>
            <a:pPr marL="332613" indent="-332613" defTabSz="443484">
              <a:spcBef>
                <a:spcPts val="900"/>
              </a:spcBef>
              <a:defRPr sz="2716"/>
            </a:pPr>
            <a:r>
              <a:t>Forever – means Forever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/>
          <p:nvPr>
            <p:ph type="title"/>
          </p:nvPr>
        </p:nvSpPr>
        <p:spPr>
          <a:xfrm>
            <a:off x="484583" y="1196788"/>
            <a:ext cx="7053543" cy="1050398"/>
          </a:xfrm>
          <a:prstGeom prst="rect">
            <a:avLst/>
          </a:prstGeom>
        </p:spPr>
        <p:txBody>
          <a:bodyPr/>
          <a:lstStyle/>
          <a:p>
            <a:pPr/>
            <a:r>
              <a:t>Covenant of Shalom</a:t>
            </a:r>
          </a:p>
        </p:txBody>
      </p:sp>
      <p:pic>
        <p:nvPicPr>
          <p:cNvPr id="235" name="image7.jpg" descr="http://www.hebrew4christians.com/Scripture/Parashah/Summaries/Pinchas/Gospel_of_Pinchas/num25-12-bVav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8671" y="2596508"/>
            <a:ext cx="7774180" cy="2483419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Shape 236"/>
          <p:cNvSpPr/>
          <p:nvPr/>
        </p:nvSpPr>
        <p:spPr>
          <a:xfrm>
            <a:off x="4637307" y="3003996"/>
            <a:ext cx="888643" cy="850008"/>
          </a:xfrm>
          <a:prstGeom prst="ellipse">
            <a:avLst/>
          </a:prstGeom>
          <a:ln w="25400" cap="rnd">
            <a:solidFill>
              <a:srgbClr val="800F0E"/>
            </a:solidFill>
          </a:ln>
        </p:spPr>
        <p:txBody>
          <a:bodyPr lIns="34289" tIns="34289" rIns="34289" bIns="34289" anchor="ctr"/>
          <a:lstStyle/>
          <a:p>
            <a:pPr marL="0" marR="0" algn="ctr" defTabSz="457200">
              <a:defRPr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/>
          <p:nvPr>
            <p:ph type="title"/>
          </p:nvPr>
        </p:nvSpPr>
        <p:spPr>
          <a:xfrm>
            <a:off x="457200" y="92073"/>
            <a:ext cx="8229600" cy="1508128"/>
          </a:xfrm>
          <a:prstGeom prst="rect">
            <a:avLst/>
          </a:prstGeom>
        </p:spPr>
        <p:txBody>
          <a:bodyPr/>
          <a:lstStyle/>
          <a:p>
            <a:pPr/>
            <a:r>
              <a:t>The Covenants</a:t>
            </a:r>
          </a:p>
        </p:txBody>
      </p:sp>
      <p:sp>
        <p:nvSpPr>
          <p:cNvPr id="176" name="Shape 176"/>
          <p:cNvSpPr/>
          <p:nvPr>
            <p:ph type="body" idx="1"/>
          </p:nvPr>
        </p:nvSpPr>
        <p:spPr>
          <a:xfrm>
            <a:off x="457200" y="1600200"/>
            <a:ext cx="8229600" cy="4215461"/>
          </a:xfrm>
          <a:prstGeom prst="rect">
            <a:avLst/>
          </a:prstGeom>
        </p:spPr>
        <p:txBody>
          <a:bodyPr/>
          <a:lstStyle/>
          <a:p>
            <a:pPr marL="474132" marR="34136" indent="-474132" defTabSz="768095">
              <a:spcBef>
                <a:spcPts val="500"/>
              </a:spcBef>
              <a:buAutoNum type="arabicPeriod" startAt="1"/>
              <a:defRPr sz="2688"/>
            </a:pPr>
            <a:r>
              <a:t>Adam - Dominion and Authority</a:t>
            </a:r>
          </a:p>
          <a:p>
            <a:pPr marL="474132" marR="34136" indent="-474132" defTabSz="768095">
              <a:spcBef>
                <a:spcPts val="500"/>
              </a:spcBef>
              <a:buAutoNum type="arabicPeriod" startAt="1"/>
              <a:defRPr sz="2688"/>
            </a:pPr>
            <a:r>
              <a:t>Noah - Preservation of the earth</a:t>
            </a:r>
          </a:p>
          <a:p>
            <a:pPr marL="474132" marR="34136" indent="-474132" defTabSz="768095">
              <a:spcBef>
                <a:spcPts val="500"/>
              </a:spcBef>
              <a:buAutoNum type="arabicPeriod" startAt="1"/>
              <a:defRPr sz="2688"/>
            </a:pPr>
            <a:r>
              <a:t>Abraham, Isaac, Jacob - Covenant of Faith, Land, and Prosperity</a:t>
            </a:r>
            <a:endParaRPr>
              <a:solidFill>
                <a:schemeClr val="accent3">
                  <a:satOff val="18648"/>
                  <a:lumOff val="5971"/>
                </a:schemeClr>
              </a:solidFill>
            </a:endParaRPr>
          </a:p>
          <a:p>
            <a:pPr marL="474132" marR="34136" indent="-474132" defTabSz="768095">
              <a:spcBef>
                <a:spcPts val="500"/>
              </a:spcBef>
              <a:buAutoNum type="arabicPeriod" startAt="1"/>
              <a:defRPr sz="2688"/>
            </a:pPr>
            <a:r>
              <a:t>Moses - Marriage Covenant</a:t>
            </a:r>
          </a:p>
          <a:p>
            <a:pPr lvl="1" marL="692505" marR="34136" indent="-274319" defTabSz="768095">
              <a:spcBef>
                <a:spcPts val="500"/>
              </a:spcBef>
              <a:buChar char="–"/>
              <a:defRPr sz="2688"/>
            </a:pPr>
            <a:r>
              <a:t>Part two - Constitution of the Kingdom</a:t>
            </a:r>
          </a:p>
          <a:p>
            <a:pPr marL="474132" marR="34136" indent="-474132" defTabSz="768095">
              <a:spcBef>
                <a:spcPts val="500"/>
              </a:spcBef>
              <a:buAutoNum type="arabicPeriod" startAt="1"/>
              <a:defRPr sz="2688"/>
            </a:pPr>
            <a:r>
              <a:t>David - Kingdom Covenant</a:t>
            </a:r>
          </a:p>
          <a:p>
            <a:pPr lvl="1" marL="692505" marR="34136" indent="-274319" defTabSz="768095">
              <a:spcBef>
                <a:spcPts val="500"/>
              </a:spcBef>
              <a:buChar char="–"/>
              <a:defRPr sz="2688">
                <a:solidFill>
                  <a:srgbClr val="FFFB00"/>
                </a:solidFill>
              </a:defRPr>
            </a:pPr>
            <a:r>
              <a:t>Phinehas - Eternal Priesthood</a:t>
            </a:r>
          </a:p>
          <a:p>
            <a:pPr marL="474132" marR="34136" indent="-474132" defTabSz="768095">
              <a:spcBef>
                <a:spcPts val="500"/>
              </a:spcBef>
              <a:buAutoNum type="arabicPeriod" startAt="1"/>
              <a:defRPr sz="2688"/>
            </a:pPr>
            <a:r>
              <a:t>Jesus - New/Renewed Covenant</a:t>
            </a:r>
          </a:p>
        </p:txBody>
      </p:sp>
      <p:sp>
        <p:nvSpPr>
          <p:cNvPr id="177" name="Shape 177"/>
          <p:cNvSpPr/>
          <p:nvPr>
            <p:ph type="sldNum" sz="quarter" idx="4294967295"/>
          </p:nvPr>
        </p:nvSpPr>
        <p:spPr>
          <a:xfrm>
            <a:off x="7513408" y="6245225"/>
            <a:ext cx="213184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/>
          <p:nvPr>
            <p:ph type="title"/>
          </p:nvPr>
        </p:nvSpPr>
        <p:spPr>
          <a:xfrm>
            <a:off x="484583" y="854101"/>
            <a:ext cx="7053543" cy="1393085"/>
          </a:xfrm>
          <a:prstGeom prst="rect">
            <a:avLst/>
          </a:prstGeom>
        </p:spPr>
        <p:txBody>
          <a:bodyPr/>
          <a:lstStyle>
            <a:lvl1pPr>
              <a:defRPr sz="5700"/>
            </a:lvl1pPr>
          </a:lstStyle>
          <a:p>
            <a:pPr/>
            <a:r>
              <a:t>Shalom</a:t>
            </a:r>
          </a:p>
        </p:txBody>
      </p:sp>
      <p:sp>
        <p:nvSpPr>
          <p:cNvPr id="239" name="Shape 239"/>
          <p:cNvSpPr/>
          <p:nvPr>
            <p:ph type="body" sz="half" idx="1"/>
          </p:nvPr>
        </p:nvSpPr>
        <p:spPr>
          <a:xfrm>
            <a:off x="423105" y="3791134"/>
            <a:ext cx="8230072" cy="1997065"/>
          </a:xfrm>
          <a:prstGeom prst="rect">
            <a:avLst/>
          </a:prstGeom>
        </p:spPr>
        <p:txBody>
          <a:bodyPr/>
          <a:lstStyle>
            <a:lvl1pPr>
              <a:defRPr sz="3100">
                <a:solidFill>
                  <a:srgbClr val="FFFFFF"/>
                </a:solidFill>
              </a:defRPr>
            </a:lvl1pPr>
          </a:lstStyle>
          <a:p>
            <a:pPr/>
            <a:r>
              <a:t>Destroy the Authority Attached to Chaos</a:t>
            </a:r>
          </a:p>
        </p:txBody>
      </p:sp>
      <p:pic>
        <p:nvPicPr>
          <p:cNvPr id="240" name="image4.jpeg"/>
          <p:cNvPicPr>
            <a:picLocks noChangeAspect="1"/>
          </p:cNvPicPr>
          <p:nvPr/>
        </p:nvPicPr>
        <p:blipFill>
          <a:blip r:embed="rId2">
            <a:extLst/>
          </a:blip>
          <a:srcRect l="51089" t="75225" r="35165" b="2569"/>
          <a:stretch>
            <a:fillRect/>
          </a:stretch>
        </p:blipFill>
        <p:spPr>
          <a:xfrm>
            <a:off x="6552281" y="2394065"/>
            <a:ext cx="1366360" cy="24109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image4.jpeg"/>
          <p:cNvPicPr>
            <a:picLocks noChangeAspect="1"/>
          </p:cNvPicPr>
          <p:nvPr/>
        </p:nvPicPr>
        <p:blipFill>
          <a:blip r:embed="rId2">
            <a:extLst/>
          </a:blip>
          <a:srcRect l="81117" t="36316" r="5137" b="41477"/>
          <a:stretch>
            <a:fillRect/>
          </a:stretch>
        </p:blipFill>
        <p:spPr>
          <a:xfrm>
            <a:off x="4706163" y="2395206"/>
            <a:ext cx="1366360" cy="24109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image4.jpeg"/>
          <p:cNvPicPr>
            <a:picLocks noChangeAspect="1"/>
          </p:cNvPicPr>
          <p:nvPr/>
        </p:nvPicPr>
        <p:blipFill>
          <a:blip r:embed="rId2">
            <a:extLst/>
          </a:blip>
          <a:srcRect l="80226" t="16341" r="6028" b="61777"/>
          <a:stretch>
            <a:fillRect/>
          </a:stretch>
        </p:blipFill>
        <p:spPr>
          <a:xfrm>
            <a:off x="2860045" y="2383432"/>
            <a:ext cx="1366360" cy="23757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image4.jpeg"/>
          <p:cNvPicPr>
            <a:picLocks noChangeAspect="1"/>
          </p:cNvPicPr>
          <p:nvPr/>
        </p:nvPicPr>
        <p:blipFill>
          <a:blip r:embed="rId2">
            <a:extLst/>
          </a:blip>
          <a:srcRect l="5920" t="56181" r="80334" b="21649"/>
          <a:stretch>
            <a:fillRect/>
          </a:stretch>
        </p:blipFill>
        <p:spPr>
          <a:xfrm>
            <a:off x="1013928" y="2397957"/>
            <a:ext cx="1331982" cy="23465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9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/>
          <p:nvPr>
            <p:ph type="title"/>
          </p:nvPr>
        </p:nvSpPr>
        <p:spPr>
          <a:xfrm>
            <a:off x="459286" y="539082"/>
            <a:ext cx="7053544" cy="1050399"/>
          </a:xfrm>
          <a:prstGeom prst="rect">
            <a:avLst/>
          </a:prstGeom>
        </p:spPr>
        <p:txBody>
          <a:bodyPr/>
          <a:lstStyle/>
          <a:p>
            <a:pPr/>
            <a:r>
              <a:t>Covenant of Shalom</a:t>
            </a:r>
          </a:p>
        </p:txBody>
      </p:sp>
      <p:pic>
        <p:nvPicPr>
          <p:cNvPr id="246" name="image7.jpg" descr="http://www.hebrew4christians.com/Scripture/Parashah/Summaries/Pinchas/Gospel_of_Pinchas/num25-12-bVav.jpg"/>
          <p:cNvPicPr>
            <a:picLocks noChangeAspect="1"/>
          </p:cNvPicPr>
          <p:nvPr/>
        </p:nvPicPr>
        <p:blipFill>
          <a:blip r:embed="rId2">
            <a:extLst/>
          </a:blip>
          <a:srcRect l="0" t="0" r="68484" b="0"/>
          <a:stretch>
            <a:fillRect/>
          </a:stretch>
        </p:blipFill>
        <p:spPr>
          <a:xfrm>
            <a:off x="540566" y="1563317"/>
            <a:ext cx="2725461" cy="2762579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Shape 247"/>
          <p:cNvSpPr/>
          <p:nvPr/>
        </p:nvSpPr>
        <p:spPr>
          <a:xfrm>
            <a:off x="3764087" y="1978603"/>
            <a:ext cx="4958351" cy="3891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>
            <a:normAutofit fontScale="100000" lnSpcReduction="0"/>
          </a:bodyPr>
          <a:lstStyle/>
          <a:p>
            <a:pPr marL="342900" marR="0" indent="-3429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/>
              <a:buChar char=""/>
              <a:defRPr sz="240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Scribes would NEVER make a mistake! This was purposeful.</a:t>
            </a:r>
          </a:p>
          <a:p>
            <a:pPr marL="342900" marR="0" indent="-3429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/>
              <a:buChar char=""/>
              <a:defRPr sz="240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Vav – the 6</a:t>
            </a:r>
            <a:r>
              <a:rPr baseline="29666"/>
              <a:t>th</a:t>
            </a:r>
            <a:r>
              <a:t> letter of the Hebrew Aleph-Bet</a:t>
            </a:r>
          </a:p>
          <a:p>
            <a:pPr marL="342900" marR="0" indent="-3429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/>
              <a:buChar char=""/>
              <a:defRPr sz="240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number of Man – Adam was created on the 6</a:t>
            </a:r>
            <a:r>
              <a:rPr baseline="29666"/>
              <a:t>th</a:t>
            </a:r>
            <a:r>
              <a:t> day</a:t>
            </a:r>
          </a:p>
          <a:p>
            <a:pPr marL="342900" marR="0" indent="-3429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/>
              <a:buChar char=""/>
              <a:defRPr sz="240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This represents TWO men</a:t>
            </a:r>
          </a:p>
        </p:txBody>
      </p:sp>
      <p:pic>
        <p:nvPicPr>
          <p:cNvPr id="248" name="image8.gif" descr="http://www.ancient-hebrew.org/files/27_peace.g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1106" y="4598310"/>
            <a:ext cx="2945272" cy="7313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/>
          <p:nvPr>
            <p:ph type="title"/>
          </p:nvPr>
        </p:nvSpPr>
        <p:spPr>
          <a:xfrm>
            <a:off x="484583" y="1196788"/>
            <a:ext cx="7053543" cy="1050398"/>
          </a:xfrm>
          <a:prstGeom prst="rect">
            <a:avLst/>
          </a:prstGeom>
        </p:spPr>
        <p:txBody>
          <a:bodyPr/>
          <a:lstStyle/>
          <a:p>
            <a:pPr/>
            <a:r>
              <a:t>Covenant of Shalom</a:t>
            </a:r>
          </a:p>
        </p:txBody>
      </p:sp>
      <p:pic>
        <p:nvPicPr>
          <p:cNvPr id="251" name="image7.jpg" descr="http://www.hebrew4christians.com/Scripture/Parashah/Summaries/Pinchas/Gospel_of_Pinchas/num25-12-bVav.jpg"/>
          <p:cNvPicPr>
            <a:picLocks noChangeAspect="1"/>
          </p:cNvPicPr>
          <p:nvPr/>
        </p:nvPicPr>
        <p:blipFill>
          <a:blip r:embed="rId2">
            <a:extLst/>
          </a:blip>
          <a:srcRect l="0" t="0" r="68485" b="0"/>
          <a:stretch>
            <a:fillRect/>
          </a:stretch>
        </p:blipFill>
        <p:spPr>
          <a:xfrm>
            <a:off x="430367" y="2213354"/>
            <a:ext cx="3027579" cy="3068811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Shape 252"/>
          <p:cNvSpPr/>
          <p:nvPr/>
        </p:nvSpPr>
        <p:spPr>
          <a:xfrm>
            <a:off x="3599660" y="2174778"/>
            <a:ext cx="4958351" cy="3472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>
            <a:normAutofit fontScale="100000" lnSpcReduction="0"/>
          </a:bodyPr>
          <a:lstStyle/>
          <a:p>
            <a:pPr marL="342900" marR="0" indent="-3429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/>
              <a:buChar char=""/>
              <a:defRPr sz="280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TWO eternal covenants of the Priesthood</a:t>
            </a:r>
          </a:p>
          <a:p>
            <a:pPr marL="342900" marR="0" indent="-3429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/>
              <a:buChar char=""/>
              <a:defRPr sz="280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priesthood of Pinchas</a:t>
            </a:r>
          </a:p>
          <a:p>
            <a:pPr marL="342900" marR="0" indent="-3429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/>
              <a:buChar char=""/>
              <a:defRPr sz="280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priesthood of Yeshua,  High Priest in the order of Melchizadek.</a:t>
            </a:r>
          </a:p>
          <a:p>
            <a:pPr marL="342900" marR="0" indent="-3429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/>
              <a:buChar char=""/>
              <a:defRPr sz="280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Hebrews 5-7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/>
          <p:nvPr>
            <p:ph type="title"/>
          </p:nvPr>
        </p:nvSpPr>
        <p:spPr>
          <a:xfrm>
            <a:off x="307508" y="425248"/>
            <a:ext cx="7053544" cy="1050399"/>
          </a:xfrm>
          <a:prstGeom prst="rect">
            <a:avLst/>
          </a:prstGeom>
        </p:spPr>
        <p:txBody>
          <a:bodyPr/>
          <a:lstStyle/>
          <a:p>
            <a:pPr/>
            <a:r>
              <a:t>Two Men, Two Priesthoods</a:t>
            </a:r>
          </a:p>
        </p:txBody>
      </p:sp>
      <p:sp>
        <p:nvSpPr>
          <p:cNvPr id="255" name="Shape 255"/>
          <p:cNvSpPr/>
          <p:nvPr>
            <p:ph type="body" sz="quarter" idx="1"/>
          </p:nvPr>
        </p:nvSpPr>
        <p:spPr>
          <a:xfrm>
            <a:off x="377185" y="1331156"/>
            <a:ext cx="3461181" cy="779928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pPr/>
            <a:r>
              <a:t>Pinchas</a:t>
            </a:r>
          </a:p>
        </p:txBody>
      </p:sp>
      <p:sp>
        <p:nvSpPr>
          <p:cNvPr id="256" name="Shape 256"/>
          <p:cNvSpPr/>
          <p:nvPr/>
        </p:nvSpPr>
        <p:spPr>
          <a:xfrm>
            <a:off x="351890" y="2123438"/>
            <a:ext cx="3722257" cy="4069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>
            <a:normAutofit fontScale="100000" lnSpcReduction="0"/>
          </a:bodyPr>
          <a:lstStyle/>
          <a:p>
            <a:pPr marL="342900" marR="0" indent="-3429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/>
              <a:buChar char=""/>
              <a:defRPr sz="240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An eternal covenant of Shalom</a:t>
            </a:r>
          </a:p>
          <a:p>
            <a:pPr marL="342900" marR="0" indent="-3429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/>
              <a:buChar char=""/>
              <a:defRPr sz="240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An eternal EARTHLY priesthood</a:t>
            </a:r>
          </a:p>
          <a:p>
            <a:pPr marL="342900" marR="0" indent="-3429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/>
              <a:buChar char=""/>
              <a:defRPr sz="240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Levitical priesthood passed to his descendants</a:t>
            </a:r>
          </a:p>
          <a:p>
            <a:pPr lvl="1" marL="742950" marR="0" indent="-28575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/>
              <a:buChar char=""/>
              <a:defRPr sz="200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Zadok priesthood of the Millennial Temple</a:t>
            </a:r>
            <a:endParaRPr sz="1600"/>
          </a:p>
          <a:p>
            <a:pPr lvl="1" marL="742950" marR="0" indent="-28575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/>
              <a:buChar char=""/>
              <a:defRPr sz="200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Ezekiel 44:15 &amp; 48:11</a:t>
            </a:r>
          </a:p>
        </p:txBody>
      </p:sp>
      <p:sp>
        <p:nvSpPr>
          <p:cNvPr id="257" name="Shape 257"/>
          <p:cNvSpPr/>
          <p:nvPr>
            <p:ph type="body" idx="13"/>
          </p:nvPr>
        </p:nvSpPr>
        <p:spPr>
          <a:xfrm>
            <a:off x="4215574" y="1253833"/>
            <a:ext cx="3461181" cy="857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0" marR="0" indent="0" defTabSz="457200">
              <a:spcBef>
                <a:spcPts val="1000"/>
              </a:spcBef>
              <a:buSzTx/>
              <a:buNone/>
              <a:defRPr sz="4400">
                <a:solidFill>
                  <a:srgbClr val="8AD0D6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Yeshua</a:t>
            </a:r>
          </a:p>
        </p:txBody>
      </p:sp>
      <p:sp>
        <p:nvSpPr>
          <p:cNvPr id="258" name="Shape 258"/>
          <p:cNvSpPr/>
          <p:nvPr/>
        </p:nvSpPr>
        <p:spPr>
          <a:xfrm>
            <a:off x="4215574" y="2136086"/>
            <a:ext cx="4249528" cy="4259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>
            <a:normAutofit fontScale="100000" lnSpcReduction="0"/>
          </a:bodyPr>
          <a:lstStyle/>
          <a:p>
            <a:pPr marL="342900" marR="0" indent="-3429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/>
              <a:buChar char=""/>
              <a:defRPr sz="230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An eternal covenant of Shalom</a:t>
            </a:r>
          </a:p>
          <a:p>
            <a:pPr marL="342900" marR="0" indent="-3429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/>
              <a:buChar char=""/>
              <a:defRPr sz="230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 temporary HEAVENLY priesthood</a:t>
            </a:r>
          </a:p>
          <a:p>
            <a:pPr marL="342900" marR="0" indent="-3429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/>
              <a:buChar char=""/>
              <a:defRPr sz="230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Priesthood of Melchizadek</a:t>
            </a:r>
          </a:p>
          <a:p>
            <a:pPr lvl="1" marL="742950" marR="0" indent="-28575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/>
              <a:buChar char=""/>
              <a:defRPr sz="230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Hebrews Ch 5-7</a:t>
            </a:r>
          </a:p>
          <a:p>
            <a:pPr marL="342900" marR="0" indent="-3429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/>
              <a:buChar char=""/>
              <a:defRPr sz="230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Melchizedek role divides again when He returns to the earth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image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9076" y="-127726"/>
            <a:ext cx="9223076" cy="6985727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Shape 261"/>
          <p:cNvSpPr/>
          <p:nvPr/>
        </p:nvSpPr>
        <p:spPr>
          <a:xfrm>
            <a:off x="7480661" y="3953690"/>
            <a:ext cx="1" cy="609601"/>
          </a:xfrm>
          <a:prstGeom prst="line">
            <a:avLst/>
          </a:prstGeom>
          <a:ln w="57150">
            <a:solidFill>
              <a:srgbClr val="000000"/>
            </a:solidFill>
            <a:tailEnd type="triangle"/>
          </a:ln>
        </p:spPr>
        <p:txBody>
          <a:bodyPr lIns="45718" tIns="45718" rIns="45718" bIns="45718"/>
          <a:lstStyle/>
          <a:p>
            <a:pPr marL="0" marR="40639" indent="40639"/>
          </a:p>
        </p:txBody>
      </p:sp>
      <p:sp>
        <p:nvSpPr>
          <p:cNvPr id="262" name="Shape 262"/>
          <p:cNvSpPr/>
          <p:nvPr/>
        </p:nvSpPr>
        <p:spPr>
          <a:xfrm>
            <a:off x="2037805" y="3374521"/>
            <a:ext cx="1419499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0" marR="40639" indent="40639">
              <a:defRPr b="1">
                <a:solidFill>
                  <a:srgbClr val="FF0000"/>
                </a:solidFill>
              </a:defRPr>
            </a:lvl1pPr>
          </a:lstStyle>
          <a:p>
            <a:pPr/>
            <a:r>
              <a:t>Priesthood</a:t>
            </a:r>
          </a:p>
        </p:txBody>
      </p:sp>
      <p:sp>
        <p:nvSpPr>
          <p:cNvPr id="263" name="Shape 263"/>
          <p:cNvSpPr/>
          <p:nvPr/>
        </p:nvSpPr>
        <p:spPr>
          <a:xfrm>
            <a:off x="3822713" y="4193084"/>
            <a:ext cx="1419499" cy="360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0" marR="40639" indent="40639">
              <a:defRPr b="1">
                <a:solidFill>
                  <a:srgbClr val="FF0000"/>
                </a:solidFill>
              </a:defRPr>
            </a:lvl1pPr>
          </a:lstStyle>
          <a:p>
            <a:pPr/>
            <a:r>
              <a:t>Kingship</a:t>
            </a:r>
          </a:p>
        </p:txBody>
      </p:sp>
      <p:sp>
        <p:nvSpPr>
          <p:cNvPr id="264" name="Shape 264"/>
          <p:cNvSpPr/>
          <p:nvPr/>
        </p:nvSpPr>
        <p:spPr>
          <a:xfrm>
            <a:off x="5768352" y="4078079"/>
            <a:ext cx="1985903" cy="360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0" marR="40639" indent="40639" algn="ctr">
              <a:defRPr b="1">
                <a:solidFill>
                  <a:srgbClr val="FF0000"/>
                </a:solidFill>
              </a:defRPr>
            </a:lvl1pPr>
          </a:lstStyle>
          <a:p>
            <a:pPr/>
            <a:r>
              <a:t>Firstborn</a:t>
            </a:r>
          </a:p>
        </p:txBody>
      </p:sp>
      <p:sp>
        <p:nvSpPr>
          <p:cNvPr id="265" name="Shape 265"/>
          <p:cNvSpPr/>
          <p:nvPr/>
        </p:nvSpPr>
        <p:spPr>
          <a:xfrm>
            <a:off x="6518364" y="4550499"/>
            <a:ext cx="1419499" cy="627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0" marR="40639" indent="40639" algn="ctr">
              <a:defRPr b="1"/>
            </a:lvl1pPr>
          </a:lstStyle>
          <a:p>
            <a:pPr/>
            <a:r>
              <a:t>House of Ephraim</a:t>
            </a:r>
          </a:p>
        </p:txBody>
      </p:sp>
      <p:sp>
        <p:nvSpPr>
          <p:cNvPr id="266" name="Shape 266"/>
          <p:cNvSpPr/>
          <p:nvPr/>
        </p:nvSpPr>
        <p:spPr>
          <a:xfrm>
            <a:off x="2860415" y="147995"/>
            <a:ext cx="3344093" cy="360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0" marR="40639" indent="40639" algn="ctr">
              <a:defRPr b="1">
                <a:solidFill>
                  <a:srgbClr val="FF0000"/>
                </a:solidFill>
              </a:defRPr>
            </a:lvl1pPr>
          </a:lstStyle>
          <a:p>
            <a:pPr/>
            <a:r>
              <a:t>Melchizedek Priesthood</a:t>
            </a:r>
          </a:p>
        </p:txBody>
      </p:sp>
      <p:pic>
        <p:nvPicPr>
          <p:cNvPr id="267" name="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89463" y="3046802"/>
            <a:ext cx="1567841" cy="1465024"/>
          </a:xfrm>
          <a:prstGeom prst="rect">
            <a:avLst/>
          </a:prstGeom>
        </p:spPr>
      </p:pic>
      <p:pic>
        <p:nvPicPr>
          <p:cNvPr id="269" name="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31632" y="3764387"/>
            <a:ext cx="1680044" cy="1319817"/>
          </a:xfrm>
          <a:prstGeom prst="rect">
            <a:avLst/>
          </a:prstGeom>
        </p:spPr>
      </p:pic>
      <p:pic>
        <p:nvPicPr>
          <p:cNvPr id="271" name="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21282" y="3598582"/>
            <a:ext cx="1680044" cy="1319818"/>
          </a:xfrm>
          <a:prstGeom prst="rect">
            <a:avLst/>
          </a:prstGeom>
        </p:spPr>
      </p:pic>
      <p:sp>
        <p:nvSpPr>
          <p:cNvPr id="273" name="Shape 273"/>
          <p:cNvSpPr/>
          <p:nvPr/>
        </p:nvSpPr>
        <p:spPr>
          <a:xfrm>
            <a:off x="3822196" y="6409367"/>
            <a:ext cx="3344093" cy="360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0" marR="40639" indent="40639" algn="ctr">
              <a:defRPr b="1">
                <a:solidFill>
                  <a:srgbClr val="FF0000"/>
                </a:solidFill>
              </a:defRPr>
            </a:lvl1pPr>
          </a:lstStyle>
          <a:p>
            <a:pPr/>
            <a:r>
              <a:t>Melchizedek Priesthood</a:t>
            </a:r>
          </a:p>
        </p:txBody>
      </p:sp>
      <p:pic>
        <p:nvPicPr>
          <p:cNvPr id="274" name="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4338664">
            <a:off x="2352112" y="5223235"/>
            <a:ext cx="2220555" cy="246565"/>
          </a:xfrm>
          <a:prstGeom prst="rect">
            <a:avLst/>
          </a:prstGeom>
        </p:spPr>
      </p:pic>
      <p:pic>
        <p:nvPicPr>
          <p:cNvPr id="276" name="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15731045">
            <a:off x="3726978" y="5575246"/>
            <a:ext cx="1225858" cy="246564"/>
          </a:xfrm>
          <a:prstGeom prst="rect">
            <a:avLst/>
          </a:prstGeom>
        </p:spPr>
      </p:pic>
      <p:pic>
        <p:nvPicPr>
          <p:cNvPr id="278" name="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8900000">
            <a:off x="4251891" y="5368736"/>
            <a:ext cx="2256971" cy="24656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/>
          <p:nvPr>
            <p:ph type="title"/>
          </p:nvPr>
        </p:nvSpPr>
        <p:spPr>
          <a:xfrm>
            <a:off x="471935" y="640268"/>
            <a:ext cx="7298849" cy="1290024"/>
          </a:xfrm>
          <a:prstGeom prst="rect">
            <a:avLst/>
          </a:prstGeom>
        </p:spPr>
        <p:txBody>
          <a:bodyPr/>
          <a:lstStyle/>
          <a:p>
            <a:pPr defTabSz="425195">
              <a:defRPr sz="3906"/>
            </a:pPr>
            <a:r>
              <a:t>Melchizedek Priesthood </a:t>
            </a:r>
          </a:p>
          <a:p>
            <a:pPr defTabSz="425195">
              <a:defRPr sz="3906"/>
            </a:pPr>
            <a:r>
              <a:t>During the Millennium</a:t>
            </a:r>
          </a:p>
        </p:txBody>
      </p:sp>
      <p:sp>
        <p:nvSpPr>
          <p:cNvPr id="282" name="Shape 282"/>
          <p:cNvSpPr/>
          <p:nvPr>
            <p:ph type="body" idx="1"/>
          </p:nvPr>
        </p:nvSpPr>
        <p:spPr>
          <a:xfrm>
            <a:off x="814835" y="2207215"/>
            <a:ext cx="7704371" cy="3827539"/>
          </a:xfrm>
          <a:prstGeom prst="rect">
            <a:avLst/>
          </a:prstGeom>
        </p:spPr>
        <p:txBody>
          <a:bodyPr/>
          <a:lstStyle/>
          <a:p>
            <a:pPr/>
            <a:r>
              <a:t>Firstborn - the people of God who are redeemed by Yeshua</a:t>
            </a:r>
          </a:p>
          <a:p>
            <a:pPr lvl="1" marL="800100" indent="-342900"/>
            <a:r>
              <a:t>Hebrews 12:23</a:t>
            </a:r>
          </a:p>
          <a:p>
            <a:pPr/>
            <a:r>
              <a:t>Priesthood - the descendants of Zadok</a:t>
            </a:r>
          </a:p>
          <a:p>
            <a:pPr lvl="1" marL="800100" indent="-342900"/>
            <a:r>
              <a:t>Ezekiel 44 &amp; 48</a:t>
            </a:r>
          </a:p>
          <a:p>
            <a:pPr/>
            <a:r>
              <a:t>Kingship - Yeshua will reign as King of Kings</a:t>
            </a:r>
          </a:p>
          <a:p>
            <a:pPr lvl="1" marL="800100" indent="-342900"/>
            <a:r>
              <a:t>Revelation 19:16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Next Week:</a:t>
            </a:r>
          </a:p>
          <a:p>
            <a:pPr/>
            <a:r>
              <a:t>The New Covenant</a:t>
            </a:r>
          </a:p>
        </p:txBody>
      </p:sp>
      <p:sp>
        <p:nvSpPr>
          <p:cNvPr id="285" name="Shape 285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86" name="pasted-image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0153" y="1687032"/>
            <a:ext cx="7442809" cy="499527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/>
          <p:nvPr>
            <p:ph type="title"/>
          </p:nvPr>
        </p:nvSpPr>
        <p:spPr>
          <a:xfrm>
            <a:off x="308203" y="-614603"/>
            <a:ext cx="8527594" cy="2224745"/>
          </a:xfrm>
          <a:prstGeom prst="rect">
            <a:avLst/>
          </a:prstGeom>
        </p:spPr>
        <p:txBody>
          <a:bodyPr/>
          <a:lstStyle>
            <a:lvl1pPr>
              <a:defRPr sz="6400"/>
            </a:lvl1pPr>
          </a:lstStyle>
          <a:p>
            <a:pPr/>
            <a:r>
              <a:t>Eternal Priesthood</a:t>
            </a:r>
          </a:p>
        </p:txBody>
      </p:sp>
      <p:pic>
        <p:nvPicPr>
          <p:cNvPr id="180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676084"/>
            <a:ext cx="6908646" cy="518148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image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9076" y="-127726"/>
            <a:ext cx="9223076" cy="6985727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Shape 183"/>
          <p:cNvSpPr/>
          <p:nvPr/>
        </p:nvSpPr>
        <p:spPr>
          <a:xfrm>
            <a:off x="7480661" y="3953690"/>
            <a:ext cx="1" cy="609601"/>
          </a:xfrm>
          <a:prstGeom prst="line">
            <a:avLst/>
          </a:prstGeom>
          <a:ln w="57150">
            <a:solidFill>
              <a:srgbClr val="000000"/>
            </a:solidFill>
            <a:tailEnd type="triangle"/>
          </a:ln>
        </p:spPr>
        <p:txBody>
          <a:bodyPr lIns="45718" tIns="45718" rIns="45718" bIns="45718"/>
          <a:lstStyle/>
          <a:p>
            <a:pPr marL="0" marR="40639" indent="40639"/>
          </a:p>
        </p:txBody>
      </p:sp>
      <p:sp>
        <p:nvSpPr>
          <p:cNvPr id="184" name="Shape 184"/>
          <p:cNvSpPr/>
          <p:nvPr/>
        </p:nvSpPr>
        <p:spPr>
          <a:xfrm>
            <a:off x="2037805" y="3374521"/>
            <a:ext cx="1419499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0" marR="40639" indent="40639">
              <a:defRPr b="1">
                <a:solidFill>
                  <a:srgbClr val="FF0000"/>
                </a:solidFill>
              </a:defRPr>
            </a:lvl1pPr>
          </a:lstStyle>
          <a:p>
            <a:pPr/>
            <a:r>
              <a:t>Priesthood</a:t>
            </a:r>
          </a:p>
        </p:txBody>
      </p:sp>
      <p:sp>
        <p:nvSpPr>
          <p:cNvPr id="185" name="Shape 185"/>
          <p:cNvSpPr/>
          <p:nvPr/>
        </p:nvSpPr>
        <p:spPr>
          <a:xfrm>
            <a:off x="3822713" y="4193084"/>
            <a:ext cx="1419499" cy="360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0" marR="40639" indent="40639">
              <a:defRPr b="1">
                <a:solidFill>
                  <a:srgbClr val="FF0000"/>
                </a:solidFill>
              </a:defRPr>
            </a:lvl1pPr>
          </a:lstStyle>
          <a:p>
            <a:pPr/>
            <a:r>
              <a:t>Kingship</a:t>
            </a:r>
          </a:p>
        </p:txBody>
      </p:sp>
      <p:sp>
        <p:nvSpPr>
          <p:cNvPr id="186" name="Shape 186"/>
          <p:cNvSpPr/>
          <p:nvPr/>
        </p:nvSpPr>
        <p:spPr>
          <a:xfrm>
            <a:off x="5768352" y="4078079"/>
            <a:ext cx="1985903" cy="360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0" marR="40639" indent="40639" algn="ctr">
              <a:defRPr b="1">
                <a:solidFill>
                  <a:srgbClr val="FF0000"/>
                </a:solidFill>
              </a:defRPr>
            </a:lvl1pPr>
          </a:lstStyle>
          <a:p>
            <a:pPr/>
            <a:r>
              <a:t>Firstborn</a:t>
            </a:r>
          </a:p>
        </p:txBody>
      </p:sp>
      <p:sp>
        <p:nvSpPr>
          <p:cNvPr id="187" name="Shape 187"/>
          <p:cNvSpPr/>
          <p:nvPr/>
        </p:nvSpPr>
        <p:spPr>
          <a:xfrm>
            <a:off x="6518364" y="4550499"/>
            <a:ext cx="1419499" cy="627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0" marR="40639" indent="40639" algn="ctr">
              <a:defRPr b="1"/>
            </a:lvl1pPr>
          </a:lstStyle>
          <a:p>
            <a:pPr/>
            <a:r>
              <a:t>House of Ephraim</a:t>
            </a:r>
          </a:p>
        </p:txBody>
      </p:sp>
      <p:sp>
        <p:nvSpPr>
          <p:cNvPr id="188" name="Shape 188"/>
          <p:cNvSpPr/>
          <p:nvPr/>
        </p:nvSpPr>
        <p:spPr>
          <a:xfrm>
            <a:off x="2860415" y="147995"/>
            <a:ext cx="3344093" cy="360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0" marR="40639" indent="40639" algn="ctr">
              <a:defRPr b="1">
                <a:solidFill>
                  <a:srgbClr val="FF0000"/>
                </a:solidFill>
              </a:defRPr>
            </a:lvl1pPr>
          </a:lstStyle>
          <a:p>
            <a:pPr/>
            <a:r>
              <a:t>Melchizedek Priesthood</a:t>
            </a:r>
          </a:p>
        </p:txBody>
      </p:sp>
      <p:pic>
        <p:nvPicPr>
          <p:cNvPr id="189" name="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19854" y="2973302"/>
            <a:ext cx="2210280" cy="206176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Lineage of Aaron</a:t>
            </a:r>
          </a:p>
        </p:txBody>
      </p:sp>
      <p:sp>
        <p:nvSpPr>
          <p:cNvPr id="193" name="Shape 193"/>
          <p:cNvSpPr/>
          <p:nvPr>
            <p:ph type="body" idx="1"/>
          </p:nvPr>
        </p:nvSpPr>
        <p:spPr>
          <a:xfrm>
            <a:off x="814835" y="2264912"/>
            <a:ext cx="7655408" cy="3938655"/>
          </a:xfrm>
          <a:prstGeom prst="rect">
            <a:avLst/>
          </a:prstGeom>
        </p:spPr>
        <p:txBody>
          <a:bodyPr/>
          <a:lstStyle/>
          <a:p>
            <a:pPr marL="322325" indent="-322325" defTabSz="429768">
              <a:spcBef>
                <a:spcPts val="900"/>
              </a:spcBef>
              <a:defRPr sz="2632"/>
            </a:pPr>
            <a:r>
              <a:t>Aaron - first High Priest</a:t>
            </a:r>
          </a:p>
          <a:p>
            <a:pPr marL="322325" indent="-322325" defTabSz="429768">
              <a:spcBef>
                <a:spcPts val="900"/>
              </a:spcBef>
              <a:defRPr sz="2632"/>
            </a:pPr>
            <a:r>
              <a:t>Nadab and Abihu - died offering “strange fire”</a:t>
            </a:r>
          </a:p>
          <a:p>
            <a:pPr marL="322325" indent="-322325" defTabSz="429768">
              <a:spcBef>
                <a:spcPts val="900"/>
              </a:spcBef>
              <a:defRPr sz="2632"/>
            </a:pPr>
            <a:r>
              <a:t>Eleazar - second High Priest</a:t>
            </a:r>
          </a:p>
          <a:p>
            <a:pPr marL="322325" indent="-322325" defTabSz="429768">
              <a:spcBef>
                <a:spcPts val="900"/>
              </a:spcBef>
              <a:defRPr sz="2632"/>
            </a:pPr>
            <a:r>
              <a:t>Pinchas (Phinehas) - third High Priest</a:t>
            </a:r>
          </a:p>
          <a:p>
            <a:pPr lvl="1" marL="752094" indent="-322325" defTabSz="429768">
              <a:spcBef>
                <a:spcPts val="900"/>
              </a:spcBef>
              <a:defRPr sz="2632"/>
            </a:pPr>
            <a:r>
              <a:t>given the Eternal Priesthood</a:t>
            </a:r>
          </a:p>
          <a:p>
            <a:pPr marL="322325" indent="-322325" defTabSz="429768">
              <a:spcBef>
                <a:spcPts val="900"/>
              </a:spcBef>
              <a:defRPr sz="2632"/>
            </a:pPr>
            <a:r>
              <a:t>Lineage went down to Zadok during the time of David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/>
          <p:nvPr>
            <p:ph type="title"/>
          </p:nvPr>
        </p:nvSpPr>
        <p:spPr>
          <a:xfrm>
            <a:off x="484583" y="1196788"/>
            <a:ext cx="7053543" cy="1050398"/>
          </a:xfrm>
          <a:prstGeom prst="rect">
            <a:avLst/>
          </a:prstGeom>
        </p:spPr>
        <p:txBody>
          <a:bodyPr/>
          <a:lstStyle/>
          <a:p>
            <a:pPr/>
            <a:r>
              <a:t>Who was Pinchas?</a:t>
            </a:r>
          </a:p>
        </p:txBody>
      </p:sp>
      <p:sp>
        <p:nvSpPr>
          <p:cNvPr id="196" name="Shape 196"/>
          <p:cNvSpPr/>
          <p:nvPr>
            <p:ph type="body" idx="1"/>
          </p:nvPr>
        </p:nvSpPr>
        <p:spPr>
          <a:xfrm>
            <a:off x="828219" y="2322368"/>
            <a:ext cx="7757434" cy="3527342"/>
          </a:xfrm>
          <a:prstGeom prst="rect">
            <a:avLst/>
          </a:prstGeom>
        </p:spPr>
        <p:txBody>
          <a:bodyPr/>
          <a:lstStyle/>
          <a:p>
            <a:pPr/>
            <a:r>
              <a:t>The Grandson of Aaron – he was in the line of the High Priests</a:t>
            </a:r>
          </a:p>
          <a:p>
            <a:pPr/>
            <a:r>
              <a:t>Son of Eleazar </a:t>
            </a:r>
          </a:p>
          <a:p>
            <a:pPr/>
            <a:r>
              <a:t>Chief of the Tabernacle Guards – 1 Chronicles 9:19,20</a:t>
            </a:r>
          </a:p>
          <a:p>
            <a:pPr/>
            <a:r>
              <a:t>It was his job to guard the Threshold of the Temple from anyone who was unclean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/>
          <p:nvPr>
            <p:ph type="title"/>
          </p:nvPr>
        </p:nvSpPr>
        <p:spPr>
          <a:xfrm>
            <a:off x="396045" y="425248"/>
            <a:ext cx="7053544" cy="1050399"/>
          </a:xfrm>
          <a:prstGeom prst="rect">
            <a:avLst/>
          </a:prstGeom>
        </p:spPr>
        <p:txBody>
          <a:bodyPr/>
          <a:lstStyle/>
          <a:p>
            <a:pPr/>
            <a:r>
              <a:t>Story of Pinchas </a:t>
            </a:r>
          </a:p>
        </p:txBody>
      </p:sp>
      <p:sp>
        <p:nvSpPr>
          <p:cNvPr id="199" name="Shape 199"/>
          <p:cNvSpPr/>
          <p:nvPr>
            <p:ph type="body" idx="1"/>
          </p:nvPr>
        </p:nvSpPr>
        <p:spPr>
          <a:xfrm>
            <a:off x="396045" y="1235149"/>
            <a:ext cx="7909223" cy="3536861"/>
          </a:xfrm>
          <a:prstGeom prst="rect">
            <a:avLst/>
          </a:prstGeom>
        </p:spPr>
        <p:txBody>
          <a:bodyPr/>
          <a:lstStyle>
            <a:lvl1pPr marL="329184" indent="-329184">
              <a:defRPr sz="3300"/>
            </a:lvl1pPr>
          </a:lstStyle>
          <a:p>
            <a:pPr/>
            <a:r>
              <a:t>Numbers 25:1-16</a:t>
            </a:r>
          </a:p>
        </p:txBody>
      </p:sp>
      <p:pic>
        <p:nvPicPr>
          <p:cNvPr id="200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5987" y="2122896"/>
            <a:ext cx="5052374" cy="461450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/>
          <p:nvPr>
            <p:ph type="title"/>
          </p:nvPr>
        </p:nvSpPr>
        <p:spPr>
          <a:xfrm>
            <a:off x="484583" y="1196788"/>
            <a:ext cx="7053543" cy="1050398"/>
          </a:xfrm>
          <a:prstGeom prst="rect">
            <a:avLst/>
          </a:prstGeom>
        </p:spPr>
        <p:txBody>
          <a:bodyPr/>
          <a:lstStyle/>
          <a:p>
            <a:pPr/>
            <a:r>
              <a:t>Why Was God Angry?</a:t>
            </a:r>
          </a:p>
        </p:txBody>
      </p:sp>
      <p:sp>
        <p:nvSpPr>
          <p:cNvPr id="203" name="Shape 203"/>
          <p:cNvSpPr/>
          <p:nvPr>
            <p:ph type="body" idx="1"/>
          </p:nvPr>
        </p:nvSpPr>
        <p:spPr>
          <a:xfrm>
            <a:off x="827483" y="2169270"/>
            <a:ext cx="7489034" cy="4068300"/>
          </a:xfrm>
          <a:prstGeom prst="rect">
            <a:avLst/>
          </a:prstGeom>
        </p:spPr>
        <p:txBody>
          <a:bodyPr/>
          <a:lstStyle/>
          <a:p>
            <a:pPr marL="308609" indent="-308609" defTabSz="411479">
              <a:spcBef>
                <a:spcPts val="900"/>
              </a:spcBef>
              <a:defRPr sz="2520"/>
            </a:pPr>
            <a:r>
              <a:t>Israel was making a covenant with the gods of the Moabites/Midianites</a:t>
            </a:r>
          </a:p>
          <a:p>
            <a:pPr marL="308609" indent="-308609" defTabSz="411479">
              <a:spcBef>
                <a:spcPts val="900"/>
              </a:spcBef>
              <a:defRPr sz="2520"/>
            </a:pPr>
            <a:r>
              <a:t>Ba’al Pe’or – an agricultural god who required that they participate in Temple Prostitution</a:t>
            </a:r>
          </a:p>
          <a:p>
            <a:pPr lvl="1" marL="668654" indent="-257175" defTabSz="411479">
              <a:spcBef>
                <a:spcPts val="900"/>
              </a:spcBef>
              <a:defRPr sz="2159"/>
            </a:pPr>
            <a:r>
              <a:t>A new god for the Israelites</a:t>
            </a:r>
          </a:p>
          <a:p>
            <a:pPr marL="308609" indent="-308609" defTabSz="411479">
              <a:spcBef>
                <a:spcPts val="900"/>
              </a:spcBef>
              <a:defRPr sz="2520"/>
            </a:pPr>
            <a:r>
              <a:t>The men were committing Temple Prostitution with these women</a:t>
            </a:r>
          </a:p>
          <a:p>
            <a:pPr marL="308609" indent="-308609" defTabSz="411479">
              <a:spcBef>
                <a:spcPts val="900"/>
              </a:spcBef>
              <a:defRPr sz="2520"/>
            </a:pPr>
            <a:r>
              <a:t>ADULTERY!!!!!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/>
          <p:nvPr>
            <p:ph type="title"/>
          </p:nvPr>
        </p:nvSpPr>
        <p:spPr>
          <a:xfrm>
            <a:off x="471935" y="602323"/>
            <a:ext cx="7053543" cy="1050399"/>
          </a:xfrm>
          <a:prstGeom prst="rect">
            <a:avLst/>
          </a:prstGeom>
        </p:spPr>
        <p:txBody>
          <a:bodyPr/>
          <a:lstStyle/>
          <a:p>
            <a:pPr/>
            <a:r>
              <a:t>Why Was God Angry?</a:t>
            </a:r>
          </a:p>
        </p:txBody>
      </p:sp>
      <p:sp>
        <p:nvSpPr>
          <p:cNvPr id="206" name="Shape 206"/>
          <p:cNvSpPr/>
          <p:nvPr>
            <p:ph type="body" idx="1"/>
          </p:nvPr>
        </p:nvSpPr>
        <p:spPr>
          <a:xfrm>
            <a:off x="750200" y="1511565"/>
            <a:ext cx="7618304" cy="4803922"/>
          </a:xfrm>
          <a:prstGeom prst="rect">
            <a:avLst/>
          </a:prstGeom>
        </p:spPr>
        <p:txBody>
          <a:bodyPr/>
          <a:lstStyle/>
          <a:p>
            <a:pPr marL="305180" indent="-305180" defTabSz="406908">
              <a:spcBef>
                <a:spcPts val="800"/>
              </a:spcBef>
              <a:defRPr b="1" sz="2492"/>
            </a:pPr>
            <a:r>
              <a:rPr u="sng">
                <a:solidFill>
                  <a:srgbClr val="58C1BA"/>
                </a:solidFill>
                <a:uFill>
                  <a:solidFill>
                    <a:srgbClr val="58C1BA"/>
                  </a:solidFill>
                </a:uFill>
                <a:hlinkClick r:id="rId2" invalidUrl="" action="" tgtFrame="" tooltip="" history="1" highlightClick="0" endSnd="0"/>
              </a:rPr>
              <a:t>8</a:t>
            </a:r>
            <a:r>
              <a:rPr b="0"/>
              <a:t>and he went after the man of Israel into the </a:t>
            </a:r>
            <a:r>
              <a:rPr b="0" u="sng"/>
              <a:t>tent</a:t>
            </a:r>
            <a:r>
              <a:rPr b="0"/>
              <a:t> and pierced both of them through, the man of Israel and the woman, through the body.</a:t>
            </a:r>
            <a:endParaRPr b="0"/>
          </a:p>
          <a:p>
            <a:pPr marL="305180" indent="-305180" defTabSz="406908">
              <a:spcBef>
                <a:spcPts val="800"/>
              </a:spcBef>
              <a:defRPr sz="2492"/>
            </a:pPr>
            <a:r>
              <a:t>Tent – Kubbah – a separate red “tent” that was used for ritual prostitution.</a:t>
            </a:r>
          </a:p>
          <a:p>
            <a:pPr marL="305180" indent="-305180" defTabSz="406908">
              <a:spcBef>
                <a:spcPts val="800"/>
              </a:spcBef>
              <a:defRPr sz="2492"/>
            </a:pPr>
            <a:r>
              <a:t>This tent was set up right next to the Tabernacle of the Lord </a:t>
            </a:r>
          </a:p>
          <a:p>
            <a:pPr marL="305180" indent="-305180" defTabSz="406908">
              <a:spcBef>
                <a:spcPts val="800"/>
              </a:spcBef>
              <a:defRPr sz="2492"/>
            </a:pPr>
            <a:r>
              <a:t>It was an “abomination”</a:t>
            </a:r>
          </a:p>
          <a:p>
            <a:pPr marL="305180" indent="-305180" defTabSz="406908">
              <a:spcBef>
                <a:spcPts val="800"/>
              </a:spcBef>
              <a:defRPr sz="2492"/>
            </a:pPr>
            <a:r>
              <a:t>They were committing adultery with the Ba’al gods. This was a continuing problem.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000000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6E6E9"/>
        </a:solidFill>
        <a:ln w="9525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9525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6E6E9"/>
        </a:solidFill>
        <a:ln w="9525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9525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