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9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1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61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9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1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6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36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59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692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8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4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1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4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5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2" y="171147"/>
            <a:ext cx="9905998" cy="1249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82713"/>
            <a:ext cx="9905999" cy="4408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8/6/2017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036219" y="264110"/>
            <a:ext cx="8282093" cy="15180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300"/>
            </a:lvl1pPr>
          </a:lstStyle>
          <a:p>
            <a:r>
              <a:rPr dirty="0"/>
              <a:t>The Restoration</a:t>
            </a:r>
          </a:p>
        </p:txBody>
      </p:sp>
      <p:pic>
        <p:nvPicPr>
          <p:cNvPr id="12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82158"/>
            <a:ext cx="12192000" cy="5075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50028"/>
            <a:ext cx="4036219" cy="3036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4100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71147"/>
            <a:ext cx="10243512" cy="12496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Compare to end time judgment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482490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Evi</a:t>
            </a:r>
            <a:r>
              <a:rPr lang="en-US" dirty="0" smtClean="0"/>
              <a:t>: “those who are greedy”</a:t>
            </a:r>
          </a:p>
          <a:p>
            <a:pPr lvl="1"/>
            <a:r>
              <a:rPr lang="en-US" dirty="0" smtClean="0"/>
              <a:t>the judgment of those who were greedy for quail “a life of ease”</a:t>
            </a:r>
          </a:p>
          <a:p>
            <a:r>
              <a:rPr lang="en-US" dirty="0" err="1"/>
              <a:t>Reqem</a:t>
            </a:r>
            <a:r>
              <a:rPr lang="en-US" dirty="0"/>
              <a:t>: </a:t>
            </a:r>
            <a:r>
              <a:rPr lang="en-US" dirty="0" smtClean="0"/>
              <a:t>"a garment of many colors" </a:t>
            </a:r>
          </a:p>
          <a:p>
            <a:pPr lvl="1"/>
            <a:r>
              <a:rPr lang="en-US" dirty="0" smtClean="0"/>
              <a:t>the judgment of Joseph (Ephraim)</a:t>
            </a:r>
          </a:p>
          <a:p>
            <a:r>
              <a:rPr lang="en-US" dirty="0" err="1"/>
              <a:t>Tsur</a:t>
            </a:r>
            <a:r>
              <a:rPr lang="en-US" dirty="0"/>
              <a:t>: "rock</a:t>
            </a:r>
            <a:r>
              <a:rPr lang="en-US" dirty="0" smtClean="0"/>
              <a:t>,“</a:t>
            </a:r>
          </a:p>
          <a:p>
            <a:r>
              <a:rPr lang="en-US" dirty="0" smtClean="0"/>
              <a:t>Chur: “a hole”</a:t>
            </a:r>
          </a:p>
          <a:p>
            <a:pPr lvl="1"/>
            <a:r>
              <a:rPr lang="en-US" dirty="0" smtClean="0"/>
              <a:t>Revelation 6 – the kings, rulers, generals, rich, mighty, slave and free hid themselves in caves and among the rocks in mountains</a:t>
            </a:r>
          </a:p>
          <a:p>
            <a:r>
              <a:rPr lang="en-US" dirty="0" smtClean="0"/>
              <a:t>Reva: “four corners, four directions or sides”</a:t>
            </a:r>
          </a:p>
          <a:p>
            <a:pPr lvl="1"/>
            <a:r>
              <a:rPr lang="en-US" dirty="0" smtClean="0"/>
              <a:t>Revelation 7 –angels were standing at the 4 corners of the earth ready to release the 4 winds to all 4 directions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Purification by </a:t>
            </a:r>
            <a:r>
              <a:rPr lang="en-US" dirty="0" smtClean="0"/>
              <a:t>fire &amp;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Numbers 31: </a:t>
            </a:r>
            <a:r>
              <a:rPr lang="en-US" b="1" baseline="30000" dirty="0"/>
              <a:t>21 </a:t>
            </a:r>
            <a:r>
              <a:rPr lang="en-US" dirty="0" err="1"/>
              <a:t>El‘azar</a:t>
            </a:r>
            <a:r>
              <a:rPr lang="en-US" dirty="0"/>
              <a:t> the </a:t>
            </a:r>
            <a:r>
              <a:rPr lang="en-US" i="1" dirty="0" err="1"/>
              <a:t>cohen</a:t>
            </a:r>
            <a:r>
              <a:rPr lang="en-US" dirty="0"/>
              <a:t> said to the soldiers who had gone to the front, “This is the regulation from the </a:t>
            </a:r>
            <a:r>
              <a:rPr lang="en-US" i="1" dirty="0"/>
              <a:t>Torah</a:t>
            </a:r>
            <a:r>
              <a:rPr lang="en-US" dirty="0"/>
              <a:t> which </a:t>
            </a:r>
            <a:r>
              <a:rPr lang="en-US" i="1" cap="small" dirty="0"/>
              <a:t>Adonai</a:t>
            </a:r>
            <a:r>
              <a:rPr lang="en-US" dirty="0"/>
              <a:t> has ordered Moshe. </a:t>
            </a:r>
            <a:r>
              <a:rPr lang="en-US" b="1" baseline="30000" dirty="0"/>
              <a:t>22 </a:t>
            </a:r>
            <a:r>
              <a:rPr lang="en-US" dirty="0"/>
              <a:t>Even though gold, silver, brass, iron, tin and lead </a:t>
            </a:r>
            <a:r>
              <a:rPr lang="en-US" b="1" baseline="30000" dirty="0"/>
              <a:t>23 </a:t>
            </a:r>
            <a:r>
              <a:rPr lang="en-US" dirty="0"/>
              <a:t>can all withstand fire, so that you are indeed to purify everything made of these materials by having them pass through fire; nevertheless they must also be purified with the water for purification. Everything that can’t withstand fire you are to have go through the water. </a:t>
            </a:r>
            <a:r>
              <a:rPr lang="en-US" b="1" baseline="30000" dirty="0"/>
              <a:t>24 </a:t>
            </a:r>
            <a:r>
              <a:rPr lang="en-US" dirty="0"/>
              <a:t>On the seventh day you are to wash your clothes, and you will be clean; after that you may enter the camp.”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and water in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in Revelation 8</a:t>
            </a:r>
          </a:p>
          <a:p>
            <a:pPr lvl="1"/>
            <a:r>
              <a:rPr lang="en-US" dirty="0" smtClean="0"/>
              <a:t>the angel throws fire down on the earth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Trumpet hail and fire is thrown to earth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Trumpet burning mountain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Trumpet a fiery star fell on the waters</a:t>
            </a:r>
          </a:p>
          <a:p>
            <a:r>
              <a:rPr lang="en-US" dirty="0" smtClean="0"/>
              <a:t>Many other references to fire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and water in revelation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Water in Revelation</a:t>
            </a:r>
          </a:p>
          <a:p>
            <a:pPr lvl="1"/>
            <a:r>
              <a:rPr lang="en-US" dirty="0" smtClean="0"/>
              <a:t>8: Blazing star called “Bitterness” on the waters causing the judgment of the Bitter water for the woman accused of adultery</a:t>
            </a:r>
          </a:p>
          <a:p>
            <a:pPr lvl="1"/>
            <a:r>
              <a:rPr lang="en-US" dirty="0" smtClean="0"/>
              <a:t>11: two prophets turn water into blood</a:t>
            </a:r>
          </a:p>
          <a:p>
            <a:pPr lvl="1"/>
            <a:r>
              <a:rPr lang="en-US" dirty="0" smtClean="0"/>
              <a:t>12: serpent spews water out of his mouth to sweep her away</a:t>
            </a:r>
          </a:p>
          <a:p>
            <a:r>
              <a:rPr lang="en-US" dirty="0" smtClean="0"/>
              <a:t>ANE concept of the judgment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4178"/>
            <a:ext cx="9905998" cy="1249666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Establishment of the camps of Reuben, Gad, and </a:t>
            </a:r>
            <a:r>
              <a:rPr lang="en-US" dirty="0" smtClean="0"/>
              <a:t>Manasseh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2889"/>
            <a:ext cx="9905999" cy="40783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people will be hidden in the wilderness while the battle rages</a:t>
            </a:r>
          </a:p>
          <a:p>
            <a:r>
              <a:rPr lang="en-US" dirty="0" smtClean="0"/>
              <a:t>Reuben, Gad, Manasseh</a:t>
            </a:r>
          </a:p>
          <a:p>
            <a:pPr lvl="1"/>
            <a:r>
              <a:rPr lang="en-US" dirty="0" smtClean="0"/>
              <a:t>Behold a Son, the attack/invasion will increase</a:t>
            </a:r>
          </a:p>
          <a:p>
            <a:r>
              <a:rPr lang="en-US" dirty="0" smtClean="0"/>
              <a:t>Moses allows their families to stay inn a place of safety east of the Jordan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4178"/>
            <a:ext cx="9905998" cy="1249666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Establishment of the camps of Reuben, Gad, and </a:t>
            </a:r>
            <a:r>
              <a:rPr lang="en-US" dirty="0" smtClean="0"/>
              <a:t>Manasseh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12889"/>
            <a:ext cx="9905999" cy="40783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Revelation 12 – the woman clothed with the sun</a:t>
            </a:r>
          </a:p>
          <a:p>
            <a:r>
              <a:rPr lang="en-US" b="1" baseline="30000" dirty="0"/>
              <a:t>13 </a:t>
            </a:r>
            <a:r>
              <a:rPr lang="en-US" dirty="0"/>
              <a:t>When the dragon saw that he had been hurled down to the earth, he went in pursuit of the woman who had given birth to the male child. </a:t>
            </a:r>
            <a:r>
              <a:rPr lang="en-US" b="1" baseline="30000" dirty="0"/>
              <a:t>14 </a:t>
            </a:r>
            <a:r>
              <a:rPr lang="en-US" dirty="0"/>
              <a:t>But the woman was given the two wings of the great eagle, so that she could fly to her place in the desert, where she is taken care of for </a:t>
            </a:r>
            <a:r>
              <a:rPr lang="en-US" b="1" dirty="0"/>
              <a:t>a season and two seasons and half a season</a:t>
            </a:r>
            <a:r>
              <a:rPr lang="en-US" dirty="0" smtClean="0"/>
              <a:t>,</a:t>
            </a:r>
            <a:r>
              <a:rPr lang="en-US" dirty="0"/>
              <a:t> away from the serpent’s presence</a:t>
            </a:r>
            <a:r>
              <a:rPr lang="en-US" dirty="0" smtClean="0"/>
              <a:t>.</a:t>
            </a:r>
            <a:r>
              <a:rPr lang="en-US" b="1" baseline="300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02967"/>
            <a:ext cx="9905998" cy="923557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Mattot</a:t>
            </a:r>
            <a:r>
              <a:rPr lang="en-US" dirty="0" smtClean="0"/>
              <a:t> (Tribes)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68192"/>
            <a:ext cx="9905999" cy="51000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Law of </a:t>
            </a:r>
            <a:r>
              <a:rPr lang="en-US" dirty="0" smtClean="0"/>
              <a:t>Vows – Our Father annuls the vow of the Bride and the covenant with death</a:t>
            </a:r>
            <a:endParaRPr lang="en-US" dirty="0"/>
          </a:p>
          <a:p>
            <a:r>
              <a:rPr lang="en-US" dirty="0"/>
              <a:t>War with </a:t>
            </a:r>
            <a:r>
              <a:rPr lang="en-US" dirty="0" smtClean="0"/>
              <a:t>the 5 kings of </a:t>
            </a:r>
            <a:r>
              <a:rPr lang="en-US" dirty="0" err="1" smtClean="0"/>
              <a:t>Midyan</a:t>
            </a:r>
            <a:r>
              <a:rPr lang="en-US" dirty="0" smtClean="0"/>
              <a:t> – judgment of those greedy for ease, unrepentant Joseph, and those hiding in the holes and the caves. Then the 4 winds are released to the 4 corners of the earth.</a:t>
            </a:r>
          </a:p>
          <a:p>
            <a:r>
              <a:rPr lang="en-US" dirty="0" smtClean="0"/>
              <a:t>Purification </a:t>
            </a:r>
            <a:r>
              <a:rPr lang="en-US" dirty="0"/>
              <a:t>by </a:t>
            </a:r>
            <a:r>
              <a:rPr lang="en-US" dirty="0" smtClean="0"/>
              <a:t>fire &amp; water – judgments of Revelation</a:t>
            </a:r>
            <a:endParaRPr lang="en-US" dirty="0"/>
          </a:p>
          <a:p>
            <a:r>
              <a:rPr lang="en-US" dirty="0" smtClean="0"/>
              <a:t>Establishment of the camps </a:t>
            </a:r>
            <a:r>
              <a:rPr lang="en-US" dirty="0"/>
              <a:t>of Reuben, Gad, </a:t>
            </a:r>
            <a:r>
              <a:rPr lang="en-US" dirty="0" smtClean="0"/>
              <a:t>and Manasseh – the “innocents” will be hidden in the wilderness in a place of safety.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Masa’ei</a:t>
            </a:r>
            <a:r>
              <a:rPr lang="en-US" dirty="0" smtClean="0"/>
              <a:t> (Stages)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stages of the journey of the people of Israel in the Wilderness</a:t>
            </a:r>
          </a:p>
          <a:p>
            <a:r>
              <a:rPr lang="en-US" dirty="0" smtClean="0"/>
              <a:t>Hebrew meaning of the 42 camps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 flipV="1">
            <a:off x="7566350" y="3200858"/>
            <a:ext cx="0" cy="19035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956530" y="1586711"/>
            <a:ext cx="1299810" cy="1580241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sz="1400" dirty="0">
                <a:solidFill>
                  <a:prstClr val="black"/>
                </a:solidFill>
              </a:rPr>
              <a:t>Coming of The Destroyer,</a:t>
            </a:r>
          </a:p>
          <a:p>
            <a:pPr algn="ctr" defTabSz="457200">
              <a:defRPr sz="1600"/>
            </a:pPr>
            <a:r>
              <a:rPr sz="1400" dirty="0">
                <a:solidFill>
                  <a:prstClr val="black"/>
                </a:solidFill>
              </a:rPr>
              <a:t>Balaam’s Donkey</a:t>
            </a:r>
          </a:p>
          <a:p>
            <a:pPr algn="ctr" defTabSz="457200">
              <a:defRPr sz="1600"/>
            </a:pPr>
            <a:r>
              <a:rPr sz="1400" dirty="0" err="1">
                <a:solidFill>
                  <a:prstClr val="black"/>
                </a:solidFill>
              </a:rPr>
              <a:t>Pinchas</a:t>
            </a:r>
            <a:r>
              <a:rPr sz="1400" dirty="0">
                <a:solidFill>
                  <a:prstClr val="black"/>
                </a:solidFill>
              </a:rPr>
              <a:t> stops encroachment</a:t>
            </a:r>
          </a:p>
        </p:txBody>
      </p:sp>
      <p:sp>
        <p:nvSpPr>
          <p:cNvPr id="165" name="Shape 165"/>
          <p:cNvSpPr/>
          <p:nvPr/>
        </p:nvSpPr>
        <p:spPr>
          <a:xfrm>
            <a:off x="6926934" y="4936562"/>
            <a:ext cx="1197438" cy="179568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sz="1400">
                <a:solidFill>
                  <a:prstClr val="black"/>
                </a:solidFill>
              </a:rPr>
              <a:t>Infiltration of “sorcery” into the church,</a:t>
            </a:r>
          </a:p>
          <a:p>
            <a:pPr algn="ctr" defTabSz="457200"/>
            <a:r>
              <a:rPr sz="1400">
                <a:solidFill>
                  <a:prstClr val="black"/>
                </a:solidFill>
              </a:rPr>
              <a:t>Messianic believers warn of destruction</a:t>
            </a:r>
          </a:p>
        </p:txBody>
      </p:sp>
      <p:sp>
        <p:nvSpPr>
          <p:cNvPr id="167" name="Shape 167"/>
          <p:cNvSpPr/>
          <p:nvPr/>
        </p:nvSpPr>
        <p:spPr>
          <a:xfrm>
            <a:off x="8194205" y="4293093"/>
            <a:ext cx="1157789" cy="933910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sz="1400" dirty="0" err="1">
                <a:solidFill>
                  <a:prstClr val="black"/>
                </a:solidFill>
              </a:rPr>
              <a:t>Yeshua</a:t>
            </a:r>
            <a:r>
              <a:rPr sz="1400" dirty="0">
                <a:solidFill>
                  <a:prstClr val="black"/>
                </a:solidFill>
              </a:rPr>
              <a:t>, the Commander of Heavens Armies</a:t>
            </a:r>
          </a:p>
        </p:txBody>
      </p:sp>
      <p:sp>
        <p:nvSpPr>
          <p:cNvPr id="168" name="Shape 168"/>
          <p:cNvSpPr/>
          <p:nvPr/>
        </p:nvSpPr>
        <p:spPr>
          <a:xfrm>
            <a:off x="8322336" y="862971"/>
            <a:ext cx="1029658" cy="718466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sz="1400" dirty="0" err="1">
                <a:solidFill>
                  <a:prstClr val="black"/>
                </a:solidFill>
              </a:rPr>
              <a:t>Pinchas</a:t>
            </a:r>
            <a:r>
              <a:rPr sz="1400" dirty="0">
                <a:solidFill>
                  <a:prstClr val="black"/>
                </a:solidFill>
              </a:rPr>
              <a:t>, the Priest of War</a:t>
            </a:r>
          </a:p>
        </p:txBody>
      </p:sp>
      <p:sp>
        <p:nvSpPr>
          <p:cNvPr id="169" name="Shape 169"/>
          <p:cNvSpPr/>
          <p:nvPr/>
        </p:nvSpPr>
        <p:spPr>
          <a:xfrm flipV="1">
            <a:off x="8773099" y="1568539"/>
            <a:ext cx="0" cy="270642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-138462"/>
            <a:ext cx="9905998" cy="147857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Restoration Events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hape 164"/>
          <p:cNvSpPr/>
          <p:nvPr/>
        </p:nvSpPr>
        <p:spPr>
          <a:xfrm>
            <a:off x="5490623" y="1181877"/>
            <a:ext cx="1324663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Red Heifer,</a:t>
            </a:r>
          </a:p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Water from</a:t>
            </a:r>
          </a:p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Rock,</a:t>
            </a:r>
          </a:p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Bronze Serpent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3" name="Shape 167"/>
          <p:cNvSpPr/>
          <p:nvPr/>
        </p:nvSpPr>
        <p:spPr>
          <a:xfrm>
            <a:off x="5501307" y="4260733"/>
            <a:ext cx="1199457" cy="503023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Cleansing the People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5" name="Shape 164"/>
          <p:cNvSpPr/>
          <p:nvPr/>
        </p:nvSpPr>
        <p:spPr>
          <a:xfrm>
            <a:off x="4721814" y="2627515"/>
            <a:ext cx="982995" cy="503023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Rebellion of </a:t>
            </a:r>
            <a:r>
              <a:rPr lang="en-US" sz="1400" dirty="0" err="1">
                <a:solidFill>
                  <a:prstClr val="black"/>
                </a:solidFill>
              </a:rPr>
              <a:t>Korah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6" name="Shape 167"/>
          <p:cNvSpPr/>
          <p:nvPr/>
        </p:nvSpPr>
        <p:spPr>
          <a:xfrm>
            <a:off x="4540249" y="5255547"/>
            <a:ext cx="1565157" cy="718466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Encroachment, Earthquake of </a:t>
            </a:r>
            <a:r>
              <a:rPr lang="en-US" sz="1400" dirty="0" err="1">
                <a:solidFill>
                  <a:prstClr val="black"/>
                </a:solidFill>
              </a:rPr>
              <a:t>Zech</a:t>
            </a:r>
            <a:r>
              <a:rPr lang="en-US" sz="1400" dirty="0">
                <a:solidFill>
                  <a:prstClr val="black"/>
                </a:solidFill>
              </a:rPr>
              <a:t> 14 &amp; Rev 6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8" name="Shape 162"/>
          <p:cNvSpPr/>
          <p:nvPr/>
        </p:nvSpPr>
        <p:spPr>
          <a:xfrm flipV="1">
            <a:off x="6157951" y="2323834"/>
            <a:ext cx="0" cy="189426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19" name="Shape 162"/>
          <p:cNvSpPr/>
          <p:nvPr/>
        </p:nvSpPr>
        <p:spPr>
          <a:xfrm flipV="1">
            <a:off x="5213311" y="3126424"/>
            <a:ext cx="0" cy="2142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20" name="Shape 164"/>
          <p:cNvSpPr/>
          <p:nvPr/>
        </p:nvSpPr>
        <p:spPr>
          <a:xfrm>
            <a:off x="3812418" y="1454554"/>
            <a:ext cx="1324663" cy="287579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Twelve Spies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1" name="Shape 167"/>
          <p:cNvSpPr/>
          <p:nvPr/>
        </p:nvSpPr>
        <p:spPr>
          <a:xfrm>
            <a:off x="3940977" y="4218096"/>
            <a:ext cx="1039751" cy="718466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Order of Events (144,000)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2" name="Shape 162"/>
          <p:cNvSpPr/>
          <p:nvPr/>
        </p:nvSpPr>
        <p:spPr>
          <a:xfrm flipV="1">
            <a:off x="4464328" y="1728880"/>
            <a:ext cx="0" cy="24689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23" name="Shape 164"/>
          <p:cNvSpPr/>
          <p:nvPr/>
        </p:nvSpPr>
        <p:spPr>
          <a:xfrm>
            <a:off x="2993964" y="2023472"/>
            <a:ext cx="1125362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Silver Trumpets, Quail (desiring a life of ease)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4" name="Shape 167"/>
          <p:cNvSpPr/>
          <p:nvPr/>
        </p:nvSpPr>
        <p:spPr>
          <a:xfrm>
            <a:off x="3073486" y="5627830"/>
            <a:ext cx="1154228" cy="933910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Trumpet Judgments of Revelation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5" name="Shape 162"/>
          <p:cNvSpPr/>
          <p:nvPr/>
        </p:nvSpPr>
        <p:spPr>
          <a:xfrm flipV="1">
            <a:off x="3616961" y="3178584"/>
            <a:ext cx="0" cy="24492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26" name="Shape 164"/>
          <p:cNvSpPr/>
          <p:nvPr/>
        </p:nvSpPr>
        <p:spPr>
          <a:xfrm>
            <a:off x="2009968" y="1345422"/>
            <a:ext cx="1324663" cy="503023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Dedication of Tabernacle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7" name="Shape 167"/>
          <p:cNvSpPr/>
          <p:nvPr/>
        </p:nvSpPr>
        <p:spPr>
          <a:xfrm>
            <a:off x="2000126" y="4293093"/>
            <a:ext cx="1178228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Return of the Tabernacle in the Wilderness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28" name="Shape 162"/>
          <p:cNvSpPr/>
          <p:nvPr/>
        </p:nvSpPr>
        <p:spPr>
          <a:xfrm flipV="1">
            <a:off x="2647917" y="1850296"/>
            <a:ext cx="0" cy="24689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29" name="Shape 164"/>
          <p:cNvSpPr/>
          <p:nvPr/>
        </p:nvSpPr>
        <p:spPr>
          <a:xfrm>
            <a:off x="1101984" y="2063137"/>
            <a:ext cx="1031276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Leprosy, Cup of Bitterness, Nazirite Law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0" name="Shape 167"/>
          <p:cNvSpPr/>
          <p:nvPr/>
        </p:nvSpPr>
        <p:spPr>
          <a:xfrm>
            <a:off x="1006193" y="5627845"/>
            <a:ext cx="1408654" cy="718466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Judgment of adulterous House of Israel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1" name="Shape 162"/>
          <p:cNvSpPr/>
          <p:nvPr/>
        </p:nvSpPr>
        <p:spPr>
          <a:xfrm flipV="1">
            <a:off x="1630105" y="3212748"/>
            <a:ext cx="0" cy="23872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32" name="Shape 164"/>
          <p:cNvSpPr/>
          <p:nvPr/>
        </p:nvSpPr>
        <p:spPr>
          <a:xfrm>
            <a:off x="270425" y="954118"/>
            <a:ext cx="1105920" cy="933910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>
              <a:defRPr sz="1600"/>
            </a:pPr>
            <a:r>
              <a:rPr lang="en-US" sz="1400" dirty="0">
                <a:solidFill>
                  <a:prstClr val="black"/>
                </a:solidFill>
              </a:rPr>
              <a:t>The Camp of Israel set up in the Wilderness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3" name="Shape 167"/>
          <p:cNvSpPr/>
          <p:nvPr/>
        </p:nvSpPr>
        <p:spPr>
          <a:xfrm>
            <a:off x="196169" y="4357643"/>
            <a:ext cx="1161085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2</a:t>
            </a:r>
            <a:r>
              <a:rPr lang="en-US" sz="1400" baseline="30000" dirty="0">
                <a:solidFill>
                  <a:prstClr val="black"/>
                </a:solidFill>
              </a:rPr>
              <a:t>nd</a:t>
            </a:r>
            <a:r>
              <a:rPr lang="en-US" sz="1400" dirty="0">
                <a:solidFill>
                  <a:prstClr val="black"/>
                </a:solidFill>
              </a:rPr>
              <a:t> Exodus – the 12 tribes come out of the nations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4" name="Shape 162"/>
          <p:cNvSpPr/>
          <p:nvPr/>
        </p:nvSpPr>
        <p:spPr>
          <a:xfrm flipV="1">
            <a:off x="756098" y="1896537"/>
            <a:ext cx="0" cy="246893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89864" y="3516323"/>
            <a:ext cx="11609877" cy="32464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defTabSz="457200">
              <a:defRPr sz="2400">
                <a:solidFill>
                  <a:srgbClr val="FFFFFF"/>
                </a:solidFill>
              </a:defRPr>
            </a:pPr>
            <a:endParaRPr sz="1687">
              <a:solidFill>
                <a:srgbClr val="FFFFFF"/>
              </a:solidFill>
            </a:endParaRPr>
          </a:p>
        </p:txBody>
      </p:sp>
      <p:sp>
        <p:nvSpPr>
          <p:cNvPr id="35" name="Shape 167"/>
          <p:cNvSpPr/>
          <p:nvPr/>
        </p:nvSpPr>
        <p:spPr>
          <a:xfrm>
            <a:off x="8979636" y="5565377"/>
            <a:ext cx="1363421" cy="1149354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End Time IDF,</a:t>
            </a:r>
          </a:p>
          <a:p>
            <a:pPr algn="ctr" defTabSz="457200"/>
            <a:r>
              <a:rPr lang="en-US" sz="1400" dirty="0" err="1">
                <a:solidFill>
                  <a:prstClr val="black"/>
                </a:solidFill>
              </a:rPr>
              <a:t>Yeshua</a:t>
            </a:r>
            <a:r>
              <a:rPr lang="en-US" sz="1400" dirty="0">
                <a:solidFill>
                  <a:prstClr val="black"/>
                </a:solidFill>
              </a:rPr>
              <a:t> commissioned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“Joseph” redeemed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6" name="Shape 168"/>
          <p:cNvSpPr/>
          <p:nvPr/>
        </p:nvSpPr>
        <p:spPr>
          <a:xfrm>
            <a:off x="9011997" y="1694160"/>
            <a:ext cx="1438310" cy="1580241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People numbered for war,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Joshua Commissioned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Daughters of </a:t>
            </a:r>
            <a:r>
              <a:rPr lang="en-US" sz="1400" dirty="0" err="1">
                <a:solidFill>
                  <a:prstClr val="black"/>
                </a:solidFill>
              </a:rPr>
              <a:t>Zelophahad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37" name="Shape 169"/>
          <p:cNvSpPr/>
          <p:nvPr/>
        </p:nvSpPr>
        <p:spPr>
          <a:xfrm flipV="1">
            <a:off x="9688055" y="3285137"/>
            <a:ext cx="0" cy="226789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38" name="Shape 167"/>
          <p:cNvSpPr/>
          <p:nvPr/>
        </p:nvSpPr>
        <p:spPr>
          <a:xfrm>
            <a:off x="10203037" y="4141904"/>
            <a:ext cx="849647" cy="718466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Renewal of the Feasts</a:t>
            </a:r>
          </a:p>
        </p:txBody>
      </p:sp>
      <p:sp>
        <p:nvSpPr>
          <p:cNvPr id="39" name="Shape 168"/>
          <p:cNvSpPr/>
          <p:nvPr/>
        </p:nvSpPr>
        <p:spPr>
          <a:xfrm>
            <a:off x="10096804" y="274269"/>
            <a:ext cx="1029658" cy="503023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Review of the Feasts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40" name="Shape 169"/>
          <p:cNvSpPr/>
          <p:nvPr/>
        </p:nvSpPr>
        <p:spPr>
          <a:xfrm flipH="1" flipV="1">
            <a:off x="10609378" y="777292"/>
            <a:ext cx="2255" cy="334834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  <p:sp>
        <p:nvSpPr>
          <p:cNvPr id="41" name="Shape 167"/>
          <p:cNvSpPr/>
          <p:nvPr/>
        </p:nvSpPr>
        <p:spPr>
          <a:xfrm>
            <a:off x="10823592" y="4962670"/>
            <a:ext cx="1157789" cy="1580241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Annul vows, Gog/Magog War;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Purification by </a:t>
            </a:r>
            <a:r>
              <a:rPr lang="en-US" sz="1400" dirty="0" smtClean="0">
                <a:solidFill>
                  <a:prstClr val="black"/>
                </a:solidFill>
              </a:rPr>
              <a:t>Fire;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Camp of Safety</a:t>
            </a:r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42" name="Shape 168"/>
          <p:cNvSpPr/>
          <p:nvPr/>
        </p:nvSpPr>
        <p:spPr>
          <a:xfrm>
            <a:off x="10803153" y="869988"/>
            <a:ext cx="1101811" cy="2226572"/>
          </a:xfrm>
          <a:prstGeom prst="rect">
            <a:avLst/>
          </a:prstGeom>
          <a:solidFill>
            <a:schemeClr val="tx1"/>
          </a:solidFill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Law of Vows,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</a:rPr>
              <a:t>War with </a:t>
            </a:r>
            <a:r>
              <a:rPr lang="en-US" sz="1400" dirty="0" err="1">
                <a:solidFill>
                  <a:prstClr val="black"/>
                </a:solidFill>
              </a:rPr>
              <a:t>Midyan</a:t>
            </a:r>
            <a:r>
              <a:rPr lang="en-US" sz="1400" dirty="0">
                <a:solidFill>
                  <a:prstClr val="black"/>
                </a:solidFill>
              </a:rPr>
              <a:t>; Purification by </a:t>
            </a:r>
            <a:r>
              <a:rPr lang="en-US" sz="1400" dirty="0" smtClean="0">
                <a:solidFill>
                  <a:prstClr val="black"/>
                </a:solidFill>
              </a:rPr>
              <a:t>fire;</a:t>
            </a:r>
          </a:p>
          <a:p>
            <a:pPr algn="ctr" defTabSz="457200"/>
            <a:r>
              <a:rPr lang="en-US" sz="1400" dirty="0" smtClean="0">
                <a:solidFill>
                  <a:prstClr val="black"/>
                </a:solidFill>
              </a:rPr>
              <a:t>Camps of Reuben, Gad, Manasseh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3" name="Shape 169"/>
          <p:cNvSpPr/>
          <p:nvPr/>
        </p:nvSpPr>
        <p:spPr>
          <a:xfrm flipV="1">
            <a:off x="11370783" y="3126421"/>
            <a:ext cx="0" cy="183624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457200">
              <a:defRPr sz="2400"/>
            </a:pPr>
            <a:endParaRPr sz="168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49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402967"/>
            <a:ext cx="9905998" cy="12496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Mattot</a:t>
            </a:r>
            <a:r>
              <a:rPr lang="en-US" dirty="0" smtClean="0"/>
              <a:t> (Tribes)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4000" dirty="0" smtClean="0"/>
              <a:t>Numbers 30:2-32:42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5921"/>
            <a:ext cx="9905999" cy="3975280"/>
          </a:xfrm>
        </p:spPr>
        <p:txBody>
          <a:bodyPr>
            <a:normAutofit/>
          </a:bodyPr>
          <a:lstStyle/>
          <a:p>
            <a:r>
              <a:rPr lang="en-US" dirty="0"/>
              <a:t>Law of </a:t>
            </a:r>
            <a:r>
              <a:rPr lang="en-US" dirty="0" smtClean="0"/>
              <a:t>Vows</a:t>
            </a:r>
            <a:endParaRPr lang="en-US" dirty="0"/>
          </a:p>
          <a:p>
            <a:r>
              <a:rPr lang="en-US" dirty="0"/>
              <a:t>War with </a:t>
            </a:r>
            <a:r>
              <a:rPr lang="en-US" dirty="0" smtClean="0"/>
              <a:t>the 5 kings of </a:t>
            </a:r>
            <a:r>
              <a:rPr lang="en-US" dirty="0" err="1" smtClean="0"/>
              <a:t>Midyan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Purification </a:t>
            </a:r>
            <a:r>
              <a:rPr lang="en-US" dirty="0"/>
              <a:t>by </a:t>
            </a:r>
            <a:r>
              <a:rPr lang="en-US" dirty="0" smtClean="0"/>
              <a:t>fire &amp; water</a:t>
            </a:r>
            <a:endParaRPr lang="en-US" dirty="0"/>
          </a:p>
          <a:p>
            <a:r>
              <a:rPr lang="en-US" dirty="0" smtClean="0"/>
              <a:t>Establishment of the camps </a:t>
            </a:r>
            <a:r>
              <a:rPr lang="en-US" dirty="0"/>
              <a:t>of Reuben, Gad, </a:t>
            </a:r>
            <a:r>
              <a:rPr lang="en-US" dirty="0" smtClean="0"/>
              <a:t>and Manasseh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</a:t>
            </a:r>
            <a:r>
              <a:rPr lang="en-US" dirty="0" smtClean="0"/>
              <a:t> of vows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10166239" cy="5056724"/>
          </a:xfrm>
        </p:spPr>
        <p:txBody>
          <a:bodyPr>
            <a:normAutofit/>
          </a:bodyPr>
          <a:lstStyle/>
          <a:p>
            <a:r>
              <a:rPr lang="en-US" dirty="0" smtClean="0"/>
              <a:t>When a man makes a vow he is not to break his word</a:t>
            </a:r>
          </a:p>
          <a:p>
            <a:r>
              <a:rPr lang="en-US" dirty="0" smtClean="0"/>
              <a:t>When a woman makes a vow</a:t>
            </a:r>
          </a:p>
          <a:p>
            <a:pPr lvl="1"/>
            <a:r>
              <a:rPr lang="en-US" dirty="0" smtClean="0"/>
              <a:t>Minor: her father can annul or confirm it</a:t>
            </a:r>
          </a:p>
          <a:p>
            <a:pPr lvl="1"/>
            <a:r>
              <a:rPr lang="en-US" dirty="0" smtClean="0"/>
              <a:t>Engaged: her betrothed can annul or confirm it</a:t>
            </a:r>
          </a:p>
          <a:p>
            <a:pPr lvl="1"/>
            <a:r>
              <a:rPr lang="en-US" dirty="0" smtClean="0"/>
              <a:t>Widow or divorcee: she is obligated</a:t>
            </a:r>
          </a:p>
          <a:p>
            <a:pPr lvl="1"/>
            <a:r>
              <a:rPr lang="en-US" dirty="0" smtClean="0"/>
              <a:t>Married: her husband can annul or confirm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</a:t>
            </a:r>
            <a:r>
              <a:rPr lang="en-US" dirty="0" smtClean="0"/>
              <a:t> of vows – the “Bride”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5056724"/>
          </a:xfrm>
        </p:spPr>
        <p:txBody>
          <a:bodyPr>
            <a:normAutofit/>
          </a:bodyPr>
          <a:lstStyle/>
          <a:p>
            <a:r>
              <a:rPr lang="en-US" dirty="0" smtClean="0"/>
              <a:t>Minor: her father can annul or confirm it</a:t>
            </a:r>
          </a:p>
          <a:p>
            <a:r>
              <a:rPr lang="en-US" dirty="0" smtClean="0"/>
              <a:t>Engaged: her betrothed can annul or confirm it</a:t>
            </a:r>
          </a:p>
          <a:p>
            <a:pPr lvl="1"/>
            <a:r>
              <a:rPr lang="en-US" dirty="0" smtClean="0"/>
              <a:t>Israel’s vow at Mt. Sinai was confirmed</a:t>
            </a:r>
          </a:p>
        </p:txBody>
      </p:sp>
    </p:spTree>
    <p:extLst>
      <p:ext uri="{BB962C8B-B14F-4D97-AF65-F5344CB8AC3E}">
        <p14:creationId xmlns:p14="http://schemas.microsoft.com/office/powerpoint/2010/main" val="27419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</a:t>
            </a:r>
            <a:r>
              <a:rPr lang="en-US" dirty="0" smtClean="0"/>
              <a:t> of vows – the “Bride”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50567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Widow or divorcee: she is obligated</a:t>
            </a:r>
          </a:p>
          <a:p>
            <a:pPr lvl="1"/>
            <a:r>
              <a:rPr lang="en-US" dirty="0" smtClean="0"/>
              <a:t>Israel committed adultery and was divorced</a:t>
            </a:r>
          </a:p>
          <a:p>
            <a:pPr lvl="1"/>
            <a:r>
              <a:rPr lang="en-US" dirty="0" smtClean="0"/>
              <a:t>Israel/Ephraim made a “covenant with death”</a:t>
            </a:r>
          </a:p>
          <a:p>
            <a:pPr marL="457200" lvl="1" indent="0">
              <a:buNone/>
            </a:pPr>
            <a:r>
              <a:rPr lang="en-US" dirty="0" smtClean="0"/>
              <a:t>Isaiah 28: 15 “Because </a:t>
            </a:r>
            <a:r>
              <a:rPr lang="en-US" dirty="0"/>
              <a:t>you have said, “We have made a covenant with death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and </a:t>
            </a:r>
            <a:r>
              <a:rPr lang="en-US" dirty="0"/>
              <a:t>with </a:t>
            </a:r>
            <a:r>
              <a:rPr lang="en-US" dirty="0" err="1"/>
              <a:t>Sheol</a:t>
            </a:r>
            <a:r>
              <a:rPr lang="en-US" dirty="0"/>
              <a:t> we have made a pact</a:t>
            </a:r>
            <a:r>
              <a:rPr lang="en-US" dirty="0" smtClean="0"/>
              <a:t>.</a:t>
            </a:r>
            <a:r>
              <a:rPr lang="en-US" dirty="0"/>
              <a:t> The overwhelming scourge will not reach us when it passes by</a:t>
            </a:r>
            <a:r>
              <a:rPr lang="en-US" dirty="0" smtClean="0"/>
              <a:t>, 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we have made falsehood our refuge and we have concealed ourselves with deception.”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8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</a:t>
            </a:r>
            <a:r>
              <a:rPr lang="en-US" dirty="0" smtClean="0"/>
              <a:t> of vows – the “Bride”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5056724"/>
          </a:xfrm>
        </p:spPr>
        <p:txBody>
          <a:bodyPr>
            <a:normAutofit/>
          </a:bodyPr>
          <a:lstStyle/>
          <a:p>
            <a:r>
              <a:rPr lang="en-US" dirty="0" smtClean="0"/>
              <a:t>Widow or divorcee: she is obligated</a:t>
            </a:r>
          </a:p>
          <a:p>
            <a:pPr lvl="1"/>
            <a:r>
              <a:rPr lang="en-US" dirty="0" smtClean="0"/>
              <a:t>Yah annuls their “covenant with death”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Isaiah 28:18 “</a:t>
            </a:r>
            <a:r>
              <a:rPr lang="en-US" dirty="0"/>
              <a:t> your covenant </a:t>
            </a:r>
            <a:r>
              <a:rPr lang="en-US" dirty="0" smtClean="0"/>
              <a:t>with </a:t>
            </a:r>
            <a:r>
              <a:rPr lang="he-IL" dirty="0" smtClean="0"/>
              <a:t>אֶת</a:t>
            </a:r>
            <a:r>
              <a:rPr lang="en-US" dirty="0" smtClean="0"/>
              <a:t> </a:t>
            </a:r>
            <a:r>
              <a:rPr lang="en-US" dirty="0"/>
              <a:t>death will be annulled, and your agreement with </a:t>
            </a:r>
            <a:r>
              <a:rPr lang="he-IL" dirty="0" smtClean="0"/>
              <a:t>אֶת</a:t>
            </a:r>
            <a:r>
              <a:rPr lang="en-US" dirty="0" smtClean="0"/>
              <a:t> </a:t>
            </a:r>
            <a:r>
              <a:rPr lang="en-US" dirty="0" err="1" smtClean="0"/>
              <a:t>Sheol</a:t>
            </a:r>
            <a:r>
              <a:rPr lang="en-US" dirty="0" smtClean="0"/>
              <a:t> </a:t>
            </a:r>
            <a:r>
              <a:rPr lang="en-US" dirty="0"/>
              <a:t>will not stand; when the overwhelming scourge passes through, you will be beaten down by it</a:t>
            </a:r>
            <a:r>
              <a:rPr lang="en-US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828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lAw</a:t>
            </a:r>
            <a:r>
              <a:rPr lang="en-US" dirty="0" smtClean="0"/>
              <a:t> of vows – the “Bride”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5056724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/>
              <a:t>Married: her husband can annul </a:t>
            </a:r>
            <a:r>
              <a:rPr lang="en-US" sz="4600" dirty="0" smtClean="0"/>
              <a:t>it</a:t>
            </a:r>
          </a:p>
          <a:p>
            <a:pPr marL="0" indent="0">
              <a:buNone/>
            </a:pPr>
            <a:r>
              <a:rPr lang="en-US" dirty="0" smtClean="0"/>
              <a:t>Isaiah 54:4 “You </a:t>
            </a:r>
            <a:r>
              <a:rPr lang="en-US" dirty="0"/>
              <a:t>will forget the shame of your </a:t>
            </a:r>
            <a:r>
              <a:rPr lang="en-US" dirty="0" smtClean="0"/>
              <a:t>youth, no </a:t>
            </a:r>
            <a:r>
              <a:rPr lang="en-US" dirty="0"/>
              <a:t>longer remember the dishonor of being </a:t>
            </a:r>
            <a:r>
              <a:rPr lang="en-US" dirty="0" smtClean="0"/>
              <a:t>widowed. </a:t>
            </a:r>
            <a:r>
              <a:rPr lang="en-US" b="1" baseline="30000" dirty="0" smtClean="0"/>
              <a:t>5</a:t>
            </a:r>
            <a:r>
              <a:rPr lang="en-US" b="1" baseline="30000" dirty="0"/>
              <a:t> </a:t>
            </a:r>
            <a:r>
              <a:rPr lang="en-US" dirty="0"/>
              <a:t>For your husband is your </a:t>
            </a:r>
            <a:r>
              <a:rPr lang="en-US" dirty="0" smtClean="0"/>
              <a:t>Maker, </a:t>
            </a:r>
            <a:r>
              <a:rPr lang="en-US" i="1" cap="small" dirty="0" smtClean="0"/>
              <a:t>Adonai</a:t>
            </a:r>
            <a:r>
              <a:rPr lang="en-US" dirty="0" smtClean="0"/>
              <a:t>-</a:t>
            </a:r>
            <a:r>
              <a:rPr lang="en-US" i="1" dirty="0" err="1" smtClean="0"/>
              <a:t>Tzva’ot</a:t>
            </a:r>
            <a:r>
              <a:rPr lang="en-US" dirty="0"/>
              <a:t> is his </a:t>
            </a:r>
            <a:r>
              <a:rPr lang="en-US" dirty="0" smtClean="0"/>
              <a:t>name. The </a:t>
            </a:r>
            <a:r>
              <a:rPr lang="en-US" dirty="0"/>
              <a:t>Holy One of </a:t>
            </a:r>
            <a:r>
              <a:rPr lang="en-US" dirty="0" err="1"/>
              <a:t>Isra’el</a:t>
            </a:r>
            <a:r>
              <a:rPr lang="en-US" dirty="0"/>
              <a:t> is your </a:t>
            </a:r>
            <a:r>
              <a:rPr lang="en-US" dirty="0" smtClean="0"/>
              <a:t>Redeemer. He </a:t>
            </a:r>
            <a:r>
              <a:rPr lang="en-US" dirty="0"/>
              <a:t>will be called the God of all the </a:t>
            </a:r>
            <a:r>
              <a:rPr lang="en-US" dirty="0" smtClean="0"/>
              <a:t>earth. </a:t>
            </a:r>
            <a:r>
              <a:rPr lang="en-US" b="1" baseline="30000" dirty="0" smtClean="0"/>
              <a:t>6</a:t>
            </a:r>
            <a:r>
              <a:rPr lang="en-US" b="1" baseline="30000" dirty="0"/>
              <a:t> </a:t>
            </a:r>
            <a:r>
              <a:rPr lang="en-US" dirty="0"/>
              <a:t>For </a:t>
            </a:r>
            <a:r>
              <a:rPr lang="en-US" i="1" cap="small" dirty="0"/>
              <a:t>Adonai</a:t>
            </a:r>
            <a:r>
              <a:rPr lang="en-US" dirty="0"/>
              <a:t> has called you </a:t>
            </a:r>
            <a:r>
              <a:rPr lang="en-US" dirty="0" smtClean="0"/>
              <a:t>back like </a:t>
            </a:r>
            <a:r>
              <a:rPr lang="en-US" dirty="0"/>
              <a:t>a wife abandoned and grief-stricken</a:t>
            </a:r>
            <a:r>
              <a:rPr lang="en-US" dirty="0" smtClean="0"/>
              <a:t>; “</a:t>
            </a:r>
            <a:r>
              <a:rPr lang="en-US" dirty="0"/>
              <a:t>A wife married in her </a:t>
            </a:r>
            <a:r>
              <a:rPr lang="en-US" dirty="0" smtClean="0"/>
              <a:t>youth cannot </a:t>
            </a:r>
            <a:r>
              <a:rPr lang="en-US" dirty="0"/>
              <a:t>be rejected,” says your </a:t>
            </a:r>
            <a:r>
              <a:rPr lang="en-US" dirty="0" smtClean="0"/>
              <a:t>God. </a:t>
            </a:r>
            <a:r>
              <a:rPr lang="en-US" b="1" baseline="30000" dirty="0" smtClean="0"/>
              <a:t>7</a:t>
            </a:r>
            <a:r>
              <a:rPr lang="en-US" b="1" baseline="30000" dirty="0"/>
              <a:t> </a:t>
            </a:r>
            <a:r>
              <a:rPr lang="en-US" dirty="0"/>
              <a:t>“Briefly I abandoned </a:t>
            </a:r>
            <a:r>
              <a:rPr lang="en-US" dirty="0" smtClean="0"/>
              <a:t>you, but </a:t>
            </a:r>
            <a:r>
              <a:rPr lang="en-US" dirty="0"/>
              <a:t>with great compassion I am taking you </a:t>
            </a:r>
            <a:r>
              <a:rPr lang="en-US" dirty="0" smtClean="0"/>
              <a:t>back.”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0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Israel goes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2713"/>
            <a:ext cx="9905999" cy="4824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12,000 men were mustered for war</a:t>
            </a:r>
          </a:p>
          <a:p>
            <a:r>
              <a:rPr lang="en-US" dirty="0" err="1" smtClean="0"/>
              <a:t>Pinchas</a:t>
            </a:r>
            <a:r>
              <a:rPr lang="en-US" dirty="0" smtClean="0"/>
              <a:t>, the Priest of War was their leader</a:t>
            </a:r>
          </a:p>
          <a:p>
            <a:r>
              <a:rPr lang="en-US" dirty="0" smtClean="0"/>
              <a:t>They fought the five kings of Midian (all </a:t>
            </a:r>
            <a:r>
              <a:rPr lang="he-IL" dirty="0" smtClean="0"/>
              <a:t>אֶת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Evi</a:t>
            </a:r>
            <a:r>
              <a:rPr lang="en-US" dirty="0" smtClean="0"/>
              <a:t>: “those who are greedy”</a:t>
            </a:r>
          </a:p>
          <a:p>
            <a:pPr lvl="1"/>
            <a:r>
              <a:rPr lang="en-US" dirty="0" err="1"/>
              <a:t>Reqem</a:t>
            </a:r>
            <a:r>
              <a:rPr lang="en-US" dirty="0"/>
              <a:t>: </a:t>
            </a:r>
            <a:r>
              <a:rPr lang="en-US" dirty="0" smtClean="0"/>
              <a:t>"a garment of many colors" </a:t>
            </a:r>
          </a:p>
          <a:p>
            <a:pPr lvl="1"/>
            <a:r>
              <a:rPr lang="en-US" dirty="0" err="1"/>
              <a:t>Tsur</a:t>
            </a:r>
            <a:r>
              <a:rPr lang="en-US" dirty="0"/>
              <a:t>: "rock," </a:t>
            </a:r>
            <a:endParaRPr lang="en-US" dirty="0" smtClean="0"/>
          </a:p>
          <a:p>
            <a:pPr lvl="1"/>
            <a:r>
              <a:rPr lang="en-US" dirty="0" smtClean="0"/>
              <a:t>Chur: “a hole”</a:t>
            </a:r>
          </a:p>
          <a:p>
            <a:pPr lvl="1"/>
            <a:r>
              <a:rPr lang="en-US" dirty="0" smtClean="0"/>
              <a:t>Reva: “four corners, four directions or sides”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914</Words>
  <Application>Microsoft Office PowerPoint</Application>
  <PresentationFormat>Widescreen</PresentationFormat>
  <Paragraphs>118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Circuit</vt:lpstr>
      <vt:lpstr>The Restoration</vt:lpstr>
      <vt:lpstr>Restoration Events</vt:lpstr>
      <vt:lpstr>Mattot (Tribes)    Numbers 30:2-32:42</vt:lpstr>
      <vt:lpstr>lAw of vows</vt:lpstr>
      <vt:lpstr>lAw of vows – the “Bride”</vt:lpstr>
      <vt:lpstr>lAw of vows – the “Bride”</vt:lpstr>
      <vt:lpstr>lAw of vows – the “Bride”</vt:lpstr>
      <vt:lpstr>lAw of vows – the “Bride”</vt:lpstr>
      <vt:lpstr>Israel goes to war</vt:lpstr>
      <vt:lpstr>Compare to end time judgment</vt:lpstr>
      <vt:lpstr>Purification by fire &amp; water</vt:lpstr>
      <vt:lpstr>Fire and water in revelation</vt:lpstr>
      <vt:lpstr>Fire and water in revelation</vt:lpstr>
      <vt:lpstr>Establishment of the camps of Reuben, Gad, and Manasseh</vt:lpstr>
      <vt:lpstr>Establishment of the camps of Reuben, Gad, and Manasseh</vt:lpstr>
      <vt:lpstr>Mattot (Tribes)</vt:lpstr>
      <vt:lpstr>Masa’ei (Stages)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Feasts are repeated</dc:title>
  <dc:creator>Teresa Bruce</dc:creator>
  <cp:lastModifiedBy>Teresa Bruce</cp:lastModifiedBy>
  <cp:revision>21</cp:revision>
  <dcterms:created xsi:type="dcterms:W3CDTF">2017-08-06T21:49:49Z</dcterms:created>
  <dcterms:modified xsi:type="dcterms:W3CDTF">2017-08-07T23:02:22Z</dcterms:modified>
</cp:coreProperties>
</file>